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67" r:id="rId3"/>
    <p:sldId id="279" r:id="rId4"/>
    <p:sldId id="293" r:id="rId5"/>
    <p:sldId id="289" r:id="rId6"/>
    <p:sldId id="268" r:id="rId7"/>
    <p:sldId id="290" r:id="rId8"/>
    <p:sldId id="258" r:id="rId9"/>
    <p:sldId id="260" r:id="rId10"/>
    <p:sldId id="280" r:id="rId11"/>
    <p:sldId id="259" r:id="rId12"/>
    <p:sldId id="261" r:id="rId13"/>
    <p:sldId id="262" r:id="rId14"/>
    <p:sldId id="264" r:id="rId15"/>
    <p:sldId id="277" r:id="rId16"/>
    <p:sldId id="276" r:id="rId17"/>
    <p:sldId id="281" r:id="rId18"/>
    <p:sldId id="282" r:id="rId19"/>
    <p:sldId id="283" r:id="rId20"/>
    <p:sldId id="284" r:id="rId21"/>
    <p:sldId id="285" r:id="rId22"/>
    <p:sldId id="286" r:id="rId23"/>
    <p:sldId id="292"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33"/>
    <a:srgbClr val="FF9900"/>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B6FA3-593B-48A8-910A-CF75DEBEDD6C}" type="datetimeFigureOut">
              <a:rPr lang="en-US" smtClean="0"/>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EAA50-29E1-4B7C-AC8F-630D38A6AF5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EAA50-29E1-4B7C-AC8F-630D38A6AF55}"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B3C72-05E1-4554-B6A1-1BDCBA3F2C2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55963-9E30-4D54-8F3F-0F58F83849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B3C72-05E1-4554-B6A1-1BDCBA3F2C24}"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55963-9E30-4D54-8F3F-0F58F83849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gif"/><Relationship Id="rId18" Type="http://schemas.openxmlformats.org/officeDocument/2006/relationships/image" Target="../media/image15.gif"/><Relationship Id="rId26" Type="http://schemas.openxmlformats.org/officeDocument/2006/relationships/image" Target="../media/image23.gif"/><Relationship Id="rId3" Type="http://schemas.openxmlformats.org/officeDocument/2006/relationships/audio" Target="../media/audio1.wav"/><Relationship Id="rId21" Type="http://schemas.openxmlformats.org/officeDocument/2006/relationships/image" Target="../media/image18.gif"/><Relationship Id="rId7" Type="http://schemas.openxmlformats.org/officeDocument/2006/relationships/image" Target="../media/image4.gif"/><Relationship Id="rId12" Type="http://schemas.openxmlformats.org/officeDocument/2006/relationships/image" Target="../media/image9.gif"/><Relationship Id="rId17" Type="http://schemas.openxmlformats.org/officeDocument/2006/relationships/image" Target="../media/image14.gif"/><Relationship Id="rId25" Type="http://schemas.openxmlformats.org/officeDocument/2006/relationships/image" Target="../media/image22.gif"/><Relationship Id="rId2" Type="http://schemas.openxmlformats.org/officeDocument/2006/relationships/notesSlide" Target="../notesSlides/notesSlide1.xml"/><Relationship Id="rId16" Type="http://schemas.openxmlformats.org/officeDocument/2006/relationships/image" Target="../media/image13.gif"/><Relationship Id="rId20"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gif"/><Relationship Id="rId24" Type="http://schemas.openxmlformats.org/officeDocument/2006/relationships/image" Target="../media/image21.gif"/><Relationship Id="rId5" Type="http://schemas.openxmlformats.org/officeDocument/2006/relationships/image" Target="../media/image2.png"/><Relationship Id="rId15" Type="http://schemas.openxmlformats.org/officeDocument/2006/relationships/image" Target="../media/image12.gif"/><Relationship Id="rId23" Type="http://schemas.openxmlformats.org/officeDocument/2006/relationships/image" Target="../media/image20.gif"/><Relationship Id="rId10" Type="http://schemas.openxmlformats.org/officeDocument/2006/relationships/image" Target="../media/image7.gif"/><Relationship Id="rId19" Type="http://schemas.openxmlformats.org/officeDocument/2006/relationships/image" Target="../media/image16.gif"/><Relationship Id="rId4" Type="http://schemas.openxmlformats.org/officeDocument/2006/relationships/image" Target="../media/image1.jpeg"/><Relationship Id="rId9" Type="http://schemas.openxmlformats.org/officeDocument/2006/relationships/image" Target="../media/image6.gif"/><Relationship Id="rId14" Type="http://schemas.openxmlformats.org/officeDocument/2006/relationships/image" Target="../media/image11.gif"/><Relationship Id="rId22" Type="http://schemas.openxmlformats.org/officeDocument/2006/relationships/image" Target="../media/image19.gif"/></Relationships>
</file>

<file path=ppt/slides/_rels/slide1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slide" Target="slide22.xml"/><Relationship Id="rId17" Type="http://schemas.openxmlformats.org/officeDocument/2006/relationships/image" Target="../media/image43.png"/><Relationship Id="rId2" Type="http://schemas.openxmlformats.org/officeDocument/2006/relationships/image" Target="../media/image35.jpeg"/><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slide" Target="slide17.xml"/><Relationship Id="rId4" Type="http://schemas.openxmlformats.org/officeDocument/2006/relationships/slide" Target="slide23.xml"/><Relationship Id="rId9" Type="http://schemas.openxmlformats.org/officeDocument/2006/relationships/image" Target="../media/image39.png"/><Relationship Id="rId14" Type="http://schemas.openxmlformats.org/officeDocument/2006/relationships/slide" Target="slide18.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audio" Target="file:///D:\G.A%20GIOI%202015\giao%20an%208\Victory-Bond_3wf7x%20cut.mp3" TargetMode="External"/><Relationship Id="rId6" Type="http://schemas.openxmlformats.org/officeDocument/2006/relationships/hyperlink" Target="Convenience%20of%20a%20shopping%20mall.ppt" TargetMode="External"/><Relationship Id="rId5" Type="http://schemas.openxmlformats.org/officeDocument/2006/relationships/hyperlink" Target="bai%20hoc%20sinh%201(disagree).pptx" TargetMode="External"/><Relationship Id="rId4" Type="http://schemas.openxmlformats.org/officeDocument/2006/relationships/image" Target="../media/image44.gif"/></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32.gif"/><Relationship Id="rId4" Type="http://schemas.openxmlformats.org/officeDocument/2006/relationships/image" Target="../media/image33.gif"/></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32.gif"/><Relationship Id="rId4" Type="http://schemas.openxmlformats.org/officeDocument/2006/relationships/image" Target="../media/image33.gi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32.gif"/><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32.gif"/><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32.gif"/><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32.gif"/><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audio" Target="file:///D:\G.A%20GIOI%202015\giao%20an%208\Nh&#7841;c%20thi%20ti&#7871;ng%20anh%20cut%20l&#7899;p%206%20,%208\Beethoven%20Virus%20-%20Diana%20Boncheva%20cut.mp3" TargetMode="Externa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file:///D:\G.A%20GIOI%202015\giao%20an%208\Video%20thi%20tieng%20anh%20%20SHOPPING\VideoJoiner151129231304_cut_1.wm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hyperlink" Target="file:///F:\Track07.cda" TargetMode="External"/><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audio" Target="file:///D:\G.A%20GIOI%202015\giao%20an%208\Nh&#7841;c%20thi%20ti&#7871;ng%20anh%20cut%20l&#7899;p%206%20,%208\OneMansDream-Yanni_72nc%20cut.mp3" TargetMode="External"/><Relationship Id="rId5" Type="http://schemas.openxmlformats.org/officeDocument/2006/relationships/image" Target="../media/image34.png"/><Relationship Id="rId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863" y="0"/>
            <a:ext cx="9263063" cy="7010400"/>
            <a:chOff x="0" y="0"/>
            <a:chExt cx="5835" cy="4416"/>
          </a:xfrm>
        </p:grpSpPr>
        <p:pic>
          <p:nvPicPr>
            <p:cNvPr id="7203" name="Picture 3" descr="big ben"/>
            <p:cNvPicPr>
              <a:picLocks noChangeAspect="1" noChangeArrowheads="1"/>
            </p:cNvPicPr>
            <p:nvPr/>
          </p:nvPicPr>
          <p:blipFill>
            <a:blip r:embed="rId4">
              <a:lum bright="20000" contrast="-30000"/>
            </a:blip>
            <a:srcRect/>
            <a:stretch>
              <a:fillRect/>
            </a:stretch>
          </p:blipFill>
          <p:spPr bwMode="auto">
            <a:xfrm>
              <a:off x="0" y="0"/>
              <a:ext cx="5760" cy="4323"/>
            </a:xfrm>
            <a:prstGeom prst="rect">
              <a:avLst/>
            </a:prstGeom>
            <a:noFill/>
            <a:ln w="9525">
              <a:noFill/>
              <a:miter lim="800000"/>
              <a:headEnd/>
              <a:tailEnd/>
            </a:ln>
          </p:spPr>
        </p:pic>
        <p:pic>
          <p:nvPicPr>
            <p:cNvPr id="7204" name="Picture 4" descr="phone box"/>
            <p:cNvPicPr preferRelativeResize="0">
              <a:picLocks noChangeAspect="1" noChangeArrowheads="1"/>
            </p:cNvPicPr>
            <p:nvPr/>
          </p:nvPicPr>
          <p:blipFill>
            <a:blip r:embed="rId5">
              <a:lum bright="32000" contrast="-42000"/>
            </a:blip>
            <a:srcRect/>
            <a:stretch>
              <a:fillRect/>
            </a:stretch>
          </p:blipFill>
          <p:spPr bwMode="auto">
            <a:xfrm>
              <a:off x="5232" y="3024"/>
              <a:ext cx="603" cy="1392"/>
            </a:xfrm>
            <a:prstGeom prst="rect">
              <a:avLst/>
            </a:prstGeom>
            <a:noFill/>
            <a:ln w="9525">
              <a:noFill/>
              <a:miter lim="800000"/>
              <a:headEnd/>
              <a:tailEnd/>
            </a:ln>
          </p:spPr>
        </p:pic>
        <p:pic>
          <p:nvPicPr>
            <p:cNvPr id="7205" name="Picture 5" descr="bus"/>
            <p:cNvPicPr preferRelativeResize="0">
              <a:picLocks noChangeAspect="1" noChangeArrowheads="1"/>
            </p:cNvPicPr>
            <p:nvPr/>
          </p:nvPicPr>
          <p:blipFill>
            <a:blip r:embed="rId6">
              <a:lum bright="32000" contrast="-42000"/>
            </a:blip>
            <a:srcRect/>
            <a:stretch>
              <a:fillRect/>
            </a:stretch>
          </p:blipFill>
          <p:spPr bwMode="auto">
            <a:xfrm rot="-217455">
              <a:off x="818" y="3358"/>
              <a:ext cx="1842" cy="1044"/>
            </a:xfrm>
            <a:prstGeom prst="rect">
              <a:avLst/>
            </a:prstGeom>
            <a:noFill/>
            <a:ln w="9525">
              <a:noFill/>
              <a:miter lim="800000"/>
              <a:headEnd/>
              <a:tailEnd/>
            </a:ln>
          </p:spPr>
        </p:pic>
      </p:grpSp>
      <p:pic>
        <p:nvPicPr>
          <p:cNvPr id="87046" name="Picture 6" descr="w"/>
          <p:cNvPicPr>
            <a:picLocks noChangeAspect="1" noChangeArrowheads="1" noCrop="1"/>
          </p:cNvPicPr>
          <p:nvPr/>
        </p:nvPicPr>
        <p:blipFill>
          <a:blip r:embed="rId7"/>
          <a:srcRect/>
          <a:stretch>
            <a:fillRect/>
          </a:stretch>
        </p:blipFill>
        <p:spPr bwMode="auto">
          <a:xfrm>
            <a:off x="228600" y="76200"/>
            <a:ext cx="1143000" cy="2362200"/>
          </a:xfrm>
          <a:prstGeom prst="rect">
            <a:avLst/>
          </a:prstGeom>
          <a:noFill/>
          <a:ln w="9525">
            <a:noFill/>
            <a:miter lim="800000"/>
            <a:headEnd/>
            <a:tailEnd/>
          </a:ln>
        </p:spPr>
      </p:pic>
      <p:pic>
        <p:nvPicPr>
          <p:cNvPr id="87047" name="Picture 7" descr="m"/>
          <p:cNvPicPr>
            <a:picLocks noChangeAspect="1" noChangeArrowheads="1" noCrop="1"/>
          </p:cNvPicPr>
          <p:nvPr/>
        </p:nvPicPr>
        <p:blipFill>
          <a:blip r:embed="rId8"/>
          <a:srcRect/>
          <a:stretch>
            <a:fillRect/>
          </a:stretch>
        </p:blipFill>
        <p:spPr bwMode="auto">
          <a:xfrm>
            <a:off x="3886200" y="533400"/>
            <a:ext cx="1143000" cy="1562100"/>
          </a:xfrm>
          <a:prstGeom prst="rect">
            <a:avLst/>
          </a:prstGeom>
          <a:noFill/>
          <a:ln w="9525">
            <a:noFill/>
            <a:miter lim="800000"/>
            <a:headEnd/>
            <a:tailEnd/>
          </a:ln>
        </p:spPr>
      </p:pic>
      <p:pic>
        <p:nvPicPr>
          <p:cNvPr id="87048" name="Picture 8" descr="o"/>
          <p:cNvPicPr>
            <a:picLocks noChangeAspect="1" noChangeArrowheads="1" noCrop="1"/>
          </p:cNvPicPr>
          <p:nvPr/>
        </p:nvPicPr>
        <p:blipFill>
          <a:blip r:embed="rId9"/>
          <a:srcRect/>
          <a:stretch>
            <a:fillRect/>
          </a:stretch>
        </p:blipFill>
        <p:spPr bwMode="auto">
          <a:xfrm>
            <a:off x="3124200" y="609600"/>
            <a:ext cx="762000" cy="1466850"/>
          </a:xfrm>
          <a:prstGeom prst="rect">
            <a:avLst/>
          </a:prstGeom>
          <a:noFill/>
          <a:ln w="9525">
            <a:noFill/>
            <a:miter lim="800000"/>
            <a:headEnd/>
            <a:tailEnd/>
          </a:ln>
        </p:spPr>
      </p:pic>
      <p:pic>
        <p:nvPicPr>
          <p:cNvPr id="87049" name="Picture 9" descr="c"/>
          <p:cNvPicPr>
            <a:picLocks noChangeAspect="1" noChangeArrowheads="1" noCrop="1"/>
          </p:cNvPicPr>
          <p:nvPr/>
        </p:nvPicPr>
        <p:blipFill>
          <a:blip r:embed="rId10"/>
          <a:srcRect/>
          <a:stretch>
            <a:fillRect/>
          </a:stretch>
        </p:blipFill>
        <p:spPr bwMode="auto">
          <a:xfrm>
            <a:off x="2362200" y="533400"/>
            <a:ext cx="685800" cy="1600200"/>
          </a:xfrm>
          <a:prstGeom prst="rect">
            <a:avLst/>
          </a:prstGeom>
          <a:noFill/>
          <a:ln w="9525">
            <a:noFill/>
            <a:miter lim="800000"/>
            <a:headEnd/>
            <a:tailEnd/>
          </a:ln>
        </p:spPr>
      </p:pic>
      <p:pic>
        <p:nvPicPr>
          <p:cNvPr id="87050" name="Picture 10" descr="e"/>
          <p:cNvPicPr>
            <a:picLocks noChangeAspect="1" noChangeArrowheads="1" noCrop="1"/>
          </p:cNvPicPr>
          <p:nvPr/>
        </p:nvPicPr>
        <p:blipFill>
          <a:blip r:embed="rId11"/>
          <a:srcRect/>
          <a:stretch>
            <a:fillRect/>
          </a:stretch>
        </p:blipFill>
        <p:spPr bwMode="auto">
          <a:xfrm>
            <a:off x="1524000" y="533400"/>
            <a:ext cx="533400" cy="1676400"/>
          </a:xfrm>
          <a:prstGeom prst="rect">
            <a:avLst/>
          </a:prstGeom>
          <a:noFill/>
          <a:ln w="9525">
            <a:noFill/>
            <a:miter lim="800000"/>
            <a:headEnd/>
            <a:tailEnd/>
          </a:ln>
        </p:spPr>
      </p:pic>
      <p:pic>
        <p:nvPicPr>
          <p:cNvPr id="87051" name="Picture 11" descr="l"/>
          <p:cNvPicPr>
            <a:picLocks noChangeAspect="1" noChangeArrowheads="1" noCrop="1"/>
          </p:cNvPicPr>
          <p:nvPr/>
        </p:nvPicPr>
        <p:blipFill>
          <a:blip r:embed="rId12"/>
          <a:srcRect/>
          <a:stretch>
            <a:fillRect/>
          </a:stretch>
        </p:blipFill>
        <p:spPr bwMode="auto">
          <a:xfrm>
            <a:off x="2057400" y="-381000"/>
            <a:ext cx="304800" cy="2819400"/>
          </a:xfrm>
          <a:prstGeom prst="rect">
            <a:avLst/>
          </a:prstGeom>
          <a:noFill/>
          <a:ln w="9525">
            <a:noFill/>
            <a:miter lim="800000"/>
            <a:headEnd/>
            <a:tailEnd/>
          </a:ln>
        </p:spPr>
      </p:pic>
      <p:pic>
        <p:nvPicPr>
          <p:cNvPr id="87052" name="Picture 12" descr="e"/>
          <p:cNvPicPr>
            <a:picLocks noChangeAspect="1" noChangeArrowheads="1" noCrop="1"/>
          </p:cNvPicPr>
          <p:nvPr/>
        </p:nvPicPr>
        <p:blipFill>
          <a:blip r:embed="rId11"/>
          <a:srcRect/>
          <a:stretch>
            <a:fillRect/>
          </a:stretch>
        </p:blipFill>
        <p:spPr bwMode="auto">
          <a:xfrm>
            <a:off x="5105400" y="457200"/>
            <a:ext cx="609600" cy="1752600"/>
          </a:xfrm>
          <a:prstGeom prst="rect">
            <a:avLst/>
          </a:prstGeom>
          <a:noFill/>
          <a:ln w="9525">
            <a:noFill/>
            <a:miter lim="800000"/>
            <a:headEnd/>
            <a:tailEnd/>
          </a:ln>
        </p:spPr>
      </p:pic>
      <p:pic>
        <p:nvPicPr>
          <p:cNvPr id="87053" name="Picture 13" descr="e"/>
          <p:cNvPicPr>
            <a:picLocks noChangeAspect="1" noChangeArrowheads="1" noCrop="1"/>
          </p:cNvPicPr>
          <p:nvPr/>
        </p:nvPicPr>
        <p:blipFill>
          <a:blip r:embed="rId13"/>
          <a:srcRect/>
          <a:stretch>
            <a:fillRect/>
          </a:stretch>
        </p:blipFill>
        <p:spPr bwMode="auto">
          <a:xfrm>
            <a:off x="990600" y="2667000"/>
            <a:ext cx="585788" cy="752475"/>
          </a:xfrm>
          <a:prstGeom prst="rect">
            <a:avLst/>
          </a:prstGeom>
          <a:noFill/>
          <a:ln w="9525">
            <a:noFill/>
            <a:miter lim="800000"/>
            <a:headEnd/>
            <a:tailEnd/>
          </a:ln>
        </p:spPr>
      </p:pic>
      <p:pic>
        <p:nvPicPr>
          <p:cNvPr id="87054" name="Picture 14" descr="g"/>
          <p:cNvPicPr>
            <a:picLocks noChangeAspect="1" noChangeArrowheads="1" noCrop="1"/>
          </p:cNvPicPr>
          <p:nvPr/>
        </p:nvPicPr>
        <p:blipFill>
          <a:blip r:embed="rId14"/>
          <a:srcRect/>
          <a:stretch>
            <a:fillRect/>
          </a:stretch>
        </p:blipFill>
        <p:spPr bwMode="auto">
          <a:xfrm>
            <a:off x="2238375" y="3143250"/>
            <a:ext cx="635000" cy="742950"/>
          </a:xfrm>
          <a:prstGeom prst="rect">
            <a:avLst/>
          </a:prstGeom>
          <a:noFill/>
          <a:ln w="9525">
            <a:noFill/>
            <a:miter lim="800000"/>
            <a:headEnd/>
            <a:tailEnd/>
          </a:ln>
        </p:spPr>
      </p:pic>
      <p:pic>
        <p:nvPicPr>
          <p:cNvPr id="87055" name="Picture 15" descr="h"/>
          <p:cNvPicPr>
            <a:picLocks noChangeAspect="1" noChangeArrowheads="1" noCrop="1"/>
          </p:cNvPicPr>
          <p:nvPr/>
        </p:nvPicPr>
        <p:blipFill>
          <a:blip r:embed="rId15"/>
          <a:srcRect/>
          <a:stretch>
            <a:fillRect/>
          </a:stretch>
        </p:blipFill>
        <p:spPr bwMode="auto">
          <a:xfrm>
            <a:off x="4343400" y="4267200"/>
            <a:ext cx="620713" cy="685800"/>
          </a:xfrm>
          <a:prstGeom prst="rect">
            <a:avLst/>
          </a:prstGeom>
          <a:noFill/>
          <a:ln w="9525">
            <a:noFill/>
            <a:miter lim="800000"/>
            <a:headEnd/>
            <a:tailEnd/>
          </a:ln>
        </p:spPr>
      </p:pic>
      <p:pic>
        <p:nvPicPr>
          <p:cNvPr id="87056" name="Picture 16" descr="i"/>
          <p:cNvPicPr>
            <a:picLocks noChangeAspect="1" noChangeArrowheads="1" noCrop="1"/>
          </p:cNvPicPr>
          <p:nvPr/>
        </p:nvPicPr>
        <p:blipFill>
          <a:blip r:embed="rId16"/>
          <a:srcRect/>
          <a:stretch>
            <a:fillRect/>
          </a:stretch>
        </p:blipFill>
        <p:spPr bwMode="auto">
          <a:xfrm>
            <a:off x="3352800" y="3657600"/>
            <a:ext cx="398463" cy="762000"/>
          </a:xfrm>
          <a:prstGeom prst="rect">
            <a:avLst/>
          </a:prstGeom>
          <a:noFill/>
          <a:ln w="9525">
            <a:noFill/>
            <a:miter lim="800000"/>
            <a:headEnd/>
            <a:tailEnd/>
          </a:ln>
        </p:spPr>
      </p:pic>
      <p:pic>
        <p:nvPicPr>
          <p:cNvPr id="87057" name="Picture 17" descr="l"/>
          <p:cNvPicPr>
            <a:picLocks noChangeAspect="1" noChangeArrowheads="1" noCrop="1"/>
          </p:cNvPicPr>
          <p:nvPr/>
        </p:nvPicPr>
        <p:blipFill>
          <a:blip r:embed="rId17"/>
          <a:srcRect/>
          <a:stretch>
            <a:fillRect/>
          </a:stretch>
        </p:blipFill>
        <p:spPr bwMode="auto">
          <a:xfrm>
            <a:off x="2819400" y="3429000"/>
            <a:ext cx="630238" cy="762000"/>
          </a:xfrm>
          <a:prstGeom prst="rect">
            <a:avLst/>
          </a:prstGeom>
          <a:noFill/>
          <a:ln w="9525">
            <a:noFill/>
            <a:miter lim="800000"/>
            <a:headEnd/>
            <a:tailEnd/>
          </a:ln>
        </p:spPr>
      </p:pic>
      <p:pic>
        <p:nvPicPr>
          <p:cNvPr id="87058" name="Picture 18" descr="n"/>
          <p:cNvPicPr>
            <a:picLocks noChangeAspect="1" noChangeArrowheads="1" noCrop="1"/>
          </p:cNvPicPr>
          <p:nvPr/>
        </p:nvPicPr>
        <p:blipFill>
          <a:blip r:embed="rId18"/>
          <a:srcRect/>
          <a:stretch>
            <a:fillRect/>
          </a:stretch>
        </p:blipFill>
        <p:spPr bwMode="auto">
          <a:xfrm>
            <a:off x="1600200" y="2895600"/>
            <a:ext cx="665163" cy="685800"/>
          </a:xfrm>
          <a:prstGeom prst="rect">
            <a:avLst/>
          </a:prstGeom>
          <a:noFill/>
          <a:ln w="9525">
            <a:noFill/>
            <a:miter lim="800000"/>
            <a:headEnd/>
            <a:tailEnd/>
          </a:ln>
        </p:spPr>
      </p:pic>
      <p:pic>
        <p:nvPicPr>
          <p:cNvPr id="87059" name="Picture 19" descr="s"/>
          <p:cNvPicPr>
            <a:picLocks noChangeAspect="1" noChangeArrowheads="1" noCrop="1"/>
          </p:cNvPicPr>
          <p:nvPr/>
        </p:nvPicPr>
        <p:blipFill>
          <a:blip r:embed="rId19"/>
          <a:srcRect/>
          <a:stretch>
            <a:fillRect/>
          </a:stretch>
        </p:blipFill>
        <p:spPr bwMode="auto">
          <a:xfrm>
            <a:off x="3733800" y="3962400"/>
            <a:ext cx="604838" cy="762000"/>
          </a:xfrm>
          <a:prstGeom prst="rect">
            <a:avLst/>
          </a:prstGeom>
          <a:noFill/>
          <a:ln w="9525">
            <a:noFill/>
            <a:miter lim="800000"/>
            <a:headEnd/>
            <a:tailEnd/>
          </a:ln>
        </p:spPr>
      </p:pic>
      <p:pic>
        <p:nvPicPr>
          <p:cNvPr id="87060" name="Picture 20" descr="a"/>
          <p:cNvPicPr>
            <a:picLocks noChangeAspect="1" noChangeArrowheads="1" noCrop="1"/>
          </p:cNvPicPr>
          <p:nvPr/>
        </p:nvPicPr>
        <p:blipFill>
          <a:blip r:embed="rId20"/>
          <a:srcRect/>
          <a:stretch>
            <a:fillRect/>
          </a:stretch>
        </p:blipFill>
        <p:spPr bwMode="auto">
          <a:xfrm>
            <a:off x="6534150" y="4276725"/>
            <a:ext cx="704850" cy="752475"/>
          </a:xfrm>
          <a:prstGeom prst="rect">
            <a:avLst/>
          </a:prstGeom>
          <a:noFill/>
          <a:ln w="9525">
            <a:noFill/>
            <a:miter lim="800000"/>
            <a:headEnd/>
            <a:tailEnd/>
          </a:ln>
        </p:spPr>
      </p:pic>
      <p:pic>
        <p:nvPicPr>
          <p:cNvPr id="87061" name="Picture 21" descr="c"/>
          <p:cNvPicPr>
            <a:picLocks noChangeAspect="1" noChangeArrowheads="1" noCrop="1"/>
          </p:cNvPicPr>
          <p:nvPr/>
        </p:nvPicPr>
        <p:blipFill>
          <a:blip r:embed="rId21"/>
          <a:srcRect/>
          <a:stretch>
            <a:fillRect/>
          </a:stretch>
        </p:blipFill>
        <p:spPr bwMode="auto">
          <a:xfrm>
            <a:off x="5334000" y="4267200"/>
            <a:ext cx="628650" cy="762000"/>
          </a:xfrm>
          <a:prstGeom prst="rect">
            <a:avLst/>
          </a:prstGeom>
          <a:noFill/>
          <a:ln w="9525">
            <a:noFill/>
            <a:miter lim="800000"/>
            <a:headEnd/>
            <a:tailEnd/>
          </a:ln>
        </p:spPr>
      </p:pic>
      <p:pic>
        <p:nvPicPr>
          <p:cNvPr id="87062" name="Picture 22" descr="l"/>
          <p:cNvPicPr>
            <a:picLocks noChangeAspect="1" noChangeArrowheads="1" noCrop="1"/>
          </p:cNvPicPr>
          <p:nvPr/>
        </p:nvPicPr>
        <p:blipFill>
          <a:blip r:embed="rId17"/>
          <a:srcRect/>
          <a:stretch>
            <a:fillRect/>
          </a:stretch>
        </p:blipFill>
        <p:spPr bwMode="auto">
          <a:xfrm>
            <a:off x="5932488" y="4276725"/>
            <a:ext cx="620712" cy="752475"/>
          </a:xfrm>
          <a:prstGeom prst="rect">
            <a:avLst/>
          </a:prstGeom>
          <a:noFill/>
          <a:ln w="9525">
            <a:noFill/>
            <a:miter lim="800000"/>
            <a:headEnd/>
            <a:tailEnd/>
          </a:ln>
        </p:spPr>
      </p:pic>
      <p:pic>
        <p:nvPicPr>
          <p:cNvPr id="87063" name="Picture 23" descr="s"/>
          <p:cNvPicPr>
            <a:picLocks noChangeAspect="1" noChangeArrowheads="1" noCrop="1"/>
          </p:cNvPicPr>
          <p:nvPr/>
        </p:nvPicPr>
        <p:blipFill>
          <a:blip r:embed="rId19"/>
          <a:srcRect/>
          <a:stretch>
            <a:fillRect/>
          </a:stretch>
        </p:blipFill>
        <p:spPr bwMode="auto">
          <a:xfrm>
            <a:off x="7861300" y="4276725"/>
            <a:ext cx="596900" cy="752475"/>
          </a:xfrm>
          <a:prstGeom prst="rect">
            <a:avLst/>
          </a:prstGeom>
          <a:noFill/>
          <a:ln w="9525">
            <a:noFill/>
            <a:miter lim="800000"/>
            <a:headEnd/>
            <a:tailEnd/>
          </a:ln>
        </p:spPr>
      </p:pic>
      <p:pic>
        <p:nvPicPr>
          <p:cNvPr id="87064" name="Picture 24" descr="s"/>
          <p:cNvPicPr>
            <a:picLocks noChangeAspect="1" noChangeArrowheads="1" noCrop="1"/>
          </p:cNvPicPr>
          <p:nvPr/>
        </p:nvPicPr>
        <p:blipFill>
          <a:blip r:embed="rId19"/>
          <a:srcRect/>
          <a:stretch>
            <a:fillRect/>
          </a:stretch>
        </p:blipFill>
        <p:spPr bwMode="auto">
          <a:xfrm>
            <a:off x="7243763" y="4267200"/>
            <a:ext cx="604837" cy="762000"/>
          </a:xfrm>
          <a:prstGeom prst="rect">
            <a:avLst/>
          </a:prstGeom>
          <a:noFill/>
          <a:ln w="9525">
            <a:noFill/>
            <a:miter lim="800000"/>
            <a:headEnd/>
            <a:tailEnd/>
          </a:ln>
        </p:spPr>
      </p:pic>
      <p:pic>
        <p:nvPicPr>
          <p:cNvPr id="87065" name="Picture 25" descr="DSTARS-P"/>
          <p:cNvPicPr>
            <a:picLocks noChangeAspect="1" noChangeArrowheads="1" noCrop="1"/>
          </p:cNvPicPr>
          <p:nvPr/>
        </p:nvPicPr>
        <p:blipFill>
          <a:blip r:embed="rId22"/>
          <a:srcRect/>
          <a:stretch>
            <a:fillRect/>
          </a:stretch>
        </p:blipFill>
        <p:spPr bwMode="auto">
          <a:xfrm>
            <a:off x="4876800" y="3200400"/>
            <a:ext cx="1028700" cy="688975"/>
          </a:xfrm>
          <a:prstGeom prst="rect">
            <a:avLst/>
          </a:prstGeom>
          <a:noFill/>
          <a:ln w="9525">
            <a:noFill/>
            <a:miter lim="800000"/>
            <a:headEnd/>
            <a:tailEnd/>
          </a:ln>
        </p:spPr>
      </p:pic>
      <p:pic>
        <p:nvPicPr>
          <p:cNvPr id="87066" name="Picture 26" descr="DSTARS-P"/>
          <p:cNvPicPr>
            <a:picLocks noChangeAspect="1" noChangeArrowheads="1" noCrop="1"/>
          </p:cNvPicPr>
          <p:nvPr/>
        </p:nvPicPr>
        <p:blipFill>
          <a:blip r:embed="rId22"/>
          <a:srcRect/>
          <a:stretch>
            <a:fillRect/>
          </a:stretch>
        </p:blipFill>
        <p:spPr bwMode="auto">
          <a:xfrm>
            <a:off x="0" y="2209800"/>
            <a:ext cx="1028700" cy="688975"/>
          </a:xfrm>
          <a:prstGeom prst="rect">
            <a:avLst/>
          </a:prstGeom>
          <a:noFill/>
          <a:ln w="9525">
            <a:noFill/>
            <a:miter lim="800000"/>
            <a:headEnd/>
            <a:tailEnd/>
          </a:ln>
        </p:spPr>
      </p:pic>
      <p:pic>
        <p:nvPicPr>
          <p:cNvPr id="87067" name="Picture 27" descr="DSTARS-P"/>
          <p:cNvPicPr>
            <a:picLocks noChangeAspect="1" noChangeArrowheads="1" noCrop="1"/>
          </p:cNvPicPr>
          <p:nvPr/>
        </p:nvPicPr>
        <p:blipFill>
          <a:blip r:embed="rId22"/>
          <a:srcRect/>
          <a:stretch>
            <a:fillRect/>
          </a:stretch>
        </p:blipFill>
        <p:spPr bwMode="auto">
          <a:xfrm>
            <a:off x="7162800" y="381000"/>
            <a:ext cx="1028700" cy="688975"/>
          </a:xfrm>
          <a:prstGeom prst="rect">
            <a:avLst/>
          </a:prstGeom>
          <a:noFill/>
          <a:ln w="9525">
            <a:noFill/>
            <a:miter lim="800000"/>
            <a:headEnd/>
            <a:tailEnd/>
          </a:ln>
        </p:spPr>
      </p:pic>
      <p:pic>
        <p:nvPicPr>
          <p:cNvPr id="87068" name="Picture 28" descr="DSTARS-P"/>
          <p:cNvPicPr>
            <a:picLocks noChangeAspect="1" noChangeArrowheads="1" noCrop="1"/>
          </p:cNvPicPr>
          <p:nvPr/>
        </p:nvPicPr>
        <p:blipFill>
          <a:blip r:embed="rId22"/>
          <a:srcRect/>
          <a:stretch>
            <a:fillRect/>
          </a:stretch>
        </p:blipFill>
        <p:spPr bwMode="auto">
          <a:xfrm>
            <a:off x="685800" y="4267200"/>
            <a:ext cx="1028700" cy="688975"/>
          </a:xfrm>
          <a:prstGeom prst="rect">
            <a:avLst/>
          </a:prstGeom>
          <a:noFill/>
          <a:ln w="9525">
            <a:noFill/>
            <a:miter lim="800000"/>
            <a:headEnd/>
            <a:tailEnd/>
          </a:ln>
        </p:spPr>
      </p:pic>
      <p:pic>
        <p:nvPicPr>
          <p:cNvPr id="87069" name="Picture 29" descr="DSTARS-P"/>
          <p:cNvPicPr>
            <a:picLocks noChangeAspect="1" noChangeArrowheads="1" noCrop="1"/>
          </p:cNvPicPr>
          <p:nvPr/>
        </p:nvPicPr>
        <p:blipFill>
          <a:blip r:embed="rId22"/>
          <a:srcRect/>
          <a:stretch>
            <a:fillRect/>
          </a:stretch>
        </p:blipFill>
        <p:spPr bwMode="auto">
          <a:xfrm>
            <a:off x="7696200" y="2743200"/>
            <a:ext cx="1028700" cy="688975"/>
          </a:xfrm>
          <a:prstGeom prst="rect">
            <a:avLst/>
          </a:prstGeom>
          <a:noFill/>
          <a:ln w="9525">
            <a:noFill/>
            <a:miter lim="800000"/>
            <a:headEnd/>
            <a:tailEnd/>
          </a:ln>
        </p:spPr>
      </p:pic>
      <p:pic>
        <p:nvPicPr>
          <p:cNvPr id="87070" name="Picture 30" descr="DSTARS-P"/>
          <p:cNvPicPr>
            <a:picLocks noChangeAspect="1" noChangeArrowheads="1" noCrop="1"/>
          </p:cNvPicPr>
          <p:nvPr/>
        </p:nvPicPr>
        <p:blipFill>
          <a:blip r:embed="rId22"/>
          <a:srcRect/>
          <a:stretch>
            <a:fillRect/>
          </a:stretch>
        </p:blipFill>
        <p:spPr bwMode="auto">
          <a:xfrm>
            <a:off x="2590800" y="5029200"/>
            <a:ext cx="1028700" cy="688975"/>
          </a:xfrm>
          <a:prstGeom prst="rect">
            <a:avLst/>
          </a:prstGeom>
          <a:noFill/>
          <a:ln w="9525">
            <a:noFill/>
            <a:miter lim="800000"/>
            <a:headEnd/>
            <a:tailEnd/>
          </a:ln>
        </p:spPr>
      </p:pic>
      <p:pic>
        <p:nvPicPr>
          <p:cNvPr id="87071" name="Picture 31" descr="DSTARS-P"/>
          <p:cNvPicPr>
            <a:picLocks noChangeAspect="1" noChangeArrowheads="1" noCrop="1"/>
          </p:cNvPicPr>
          <p:nvPr/>
        </p:nvPicPr>
        <p:blipFill>
          <a:blip r:embed="rId22"/>
          <a:srcRect/>
          <a:stretch>
            <a:fillRect/>
          </a:stretch>
        </p:blipFill>
        <p:spPr bwMode="auto">
          <a:xfrm>
            <a:off x="7162800" y="5638800"/>
            <a:ext cx="1028700" cy="688975"/>
          </a:xfrm>
          <a:prstGeom prst="rect">
            <a:avLst/>
          </a:prstGeom>
          <a:noFill/>
          <a:ln w="9525">
            <a:noFill/>
            <a:miter lim="800000"/>
            <a:headEnd/>
            <a:tailEnd/>
          </a:ln>
        </p:spPr>
      </p:pic>
      <p:pic>
        <p:nvPicPr>
          <p:cNvPr id="87073" name="Picture 33" descr="o"/>
          <p:cNvPicPr>
            <a:picLocks noChangeAspect="1" noChangeArrowheads="1" noCrop="1"/>
          </p:cNvPicPr>
          <p:nvPr/>
        </p:nvPicPr>
        <p:blipFill>
          <a:blip r:embed="rId9"/>
          <a:srcRect/>
          <a:stretch>
            <a:fillRect/>
          </a:stretch>
        </p:blipFill>
        <p:spPr bwMode="auto">
          <a:xfrm>
            <a:off x="6807200" y="685800"/>
            <a:ext cx="889000" cy="1219200"/>
          </a:xfrm>
          <a:prstGeom prst="rect">
            <a:avLst/>
          </a:prstGeom>
          <a:noFill/>
          <a:ln w="9525">
            <a:noFill/>
            <a:miter lim="800000"/>
            <a:headEnd/>
            <a:tailEnd/>
          </a:ln>
        </p:spPr>
      </p:pic>
      <p:pic>
        <p:nvPicPr>
          <p:cNvPr id="87074" name="Picture 34" descr="u"/>
          <p:cNvPicPr>
            <a:picLocks noChangeAspect="1" noChangeArrowheads="1" noCrop="1"/>
          </p:cNvPicPr>
          <p:nvPr/>
        </p:nvPicPr>
        <p:blipFill>
          <a:blip r:embed="rId23"/>
          <a:srcRect/>
          <a:stretch>
            <a:fillRect/>
          </a:stretch>
        </p:blipFill>
        <p:spPr bwMode="auto">
          <a:xfrm>
            <a:off x="7772400" y="533400"/>
            <a:ext cx="762000" cy="1447800"/>
          </a:xfrm>
          <a:prstGeom prst="rect">
            <a:avLst/>
          </a:prstGeom>
          <a:noFill/>
          <a:ln w="9525">
            <a:noFill/>
            <a:miter lim="800000"/>
            <a:headEnd/>
            <a:tailEnd/>
          </a:ln>
        </p:spPr>
      </p:pic>
      <p:pic>
        <p:nvPicPr>
          <p:cNvPr id="87075" name="Picture 35" descr="y"/>
          <p:cNvPicPr>
            <a:picLocks noChangeAspect="1" noChangeArrowheads="1" noCrop="1"/>
          </p:cNvPicPr>
          <p:nvPr/>
        </p:nvPicPr>
        <p:blipFill>
          <a:blip r:embed="rId24"/>
          <a:srcRect/>
          <a:stretch>
            <a:fillRect/>
          </a:stretch>
        </p:blipFill>
        <p:spPr bwMode="auto">
          <a:xfrm>
            <a:off x="6172200" y="457200"/>
            <a:ext cx="609600" cy="1828800"/>
          </a:xfrm>
          <a:prstGeom prst="rect">
            <a:avLst/>
          </a:prstGeom>
          <a:noFill/>
          <a:ln w="9525">
            <a:noFill/>
            <a:miter lim="800000"/>
            <a:headEnd/>
            <a:tailEnd/>
          </a:ln>
        </p:spPr>
      </p:pic>
      <p:pic>
        <p:nvPicPr>
          <p:cNvPr id="87076" name="Picture 36" descr="o"/>
          <p:cNvPicPr>
            <a:picLocks noChangeAspect="1" noChangeArrowheads="1" noCrop="1"/>
          </p:cNvPicPr>
          <p:nvPr/>
        </p:nvPicPr>
        <p:blipFill>
          <a:blip r:embed="rId25"/>
          <a:srcRect/>
          <a:stretch>
            <a:fillRect/>
          </a:stretch>
        </p:blipFill>
        <p:spPr bwMode="auto">
          <a:xfrm>
            <a:off x="5029200" y="2362200"/>
            <a:ext cx="914400" cy="914400"/>
          </a:xfrm>
          <a:prstGeom prst="rect">
            <a:avLst/>
          </a:prstGeom>
          <a:noFill/>
          <a:ln w="9525">
            <a:noFill/>
            <a:miter lim="800000"/>
            <a:headEnd/>
            <a:tailEnd/>
          </a:ln>
        </p:spPr>
      </p:pic>
      <p:pic>
        <p:nvPicPr>
          <p:cNvPr id="87077" name="Picture 37" descr="t"/>
          <p:cNvPicPr>
            <a:picLocks noChangeAspect="1" noChangeArrowheads="1" noCrop="1"/>
          </p:cNvPicPr>
          <p:nvPr/>
        </p:nvPicPr>
        <p:blipFill>
          <a:blip r:embed="rId26"/>
          <a:srcRect/>
          <a:stretch>
            <a:fillRect/>
          </a:stretch>
        </p:blipFill>
        <p:spPr bwMode="auto">
          <a:xfrm>
            <a:off x="3962400" y="2286000"/>
            <a:ext cx="990600" cy="990600"/>
          </a:xfrm>
          <a:prstGeom prst="rect">
            <a:avLst/>
          </a:prstGeom>
          <a:noFill/>
          <a:ln w="9525">
            <a:noFill/>
            <a:miter lim="800000"/>
            <a:headEnd/>
            <a:tailEnd/>
          </a:ln>
        </p:spPr>
      </p:pic>
    </p:spTree>
  </p:cSld>
  <p:clrMapOvr>
    <a:masterClrMapping/>
  </p:clrMapOvr>
  <p:transition advClick="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wipe(down)">
                                      <p:cBhvr>
                                        <p:cTn id="7" dur="580">
                                          <p:stCondLst>
                                            <p:cond delay="0"/>
                                          </p:stCondLst>
                                        </p:cTn>
                                        <p:tgtEl>
                                          <p:spTgt spid="87046"/>
                                        </p:tgtEl>
                                      </p:cBhvr>
                                    </p:animEffect>
                                    <p:anim calcmode="lin" valueType="num">
                                      <p:cBhvr>
                                        <p:cTn id="8" dur="1822" tmFilter="0,0; 0.14,0.36; 0.43,0.73; 0.71,0.91; 1.0,1.0">
                                          <p:stCondLst>
                                            <p:cond delay="0"/>
                                          </p:stCondLst>
                                        </p:cTn>
                                        <p:tgtEl>
                                          <p:spTgt spid="870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70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70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70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7046"/>
                                        </p:tgtEl>
                                        <p:attrNameLst>
                                          <p:attrName>ppt_y</p:attrName>
                                        </p:attrNameLst>
                                      </p:cBhvr>
                                      <p:tavLst>
                                        <p:tav tm="0" fmla="#ppt_y-sin(pi*$)/81">
                                          <p:val>
                                            <p:fltVal val="0"/>
                                          </p:val>
                                        </p:tav>
                                        <p:tav tm="100000">
                                          <p:val>
                                            <p:fltVal val="1"/>
                                          </p:val>
                                        </p:tav>
                                      </p:tavLst>
                                    </p:anim>
                                    <p:animScale>
                                      <p:cBhvr>
                                        <p:cTn id="13" dur="26">
                                          <p:stCondLst>
                                            <p:cond delay="650"/>
                                          </p:stCondLst>
                                        </p:cTn>
                                        <p:tgtEl>
                                          <p:spTgt spid="87046"/>
                                        </p:tgtEl>
                                      </p:cBhvr>
                                      <p:to x="100000" y="60000"/>
                                    </p:animScale>
                                    <p:animScale>
                                      <p:cBhvr>
                                        <p:cTn id="14" dur="166" decel="50000">
                                          <p:stCondLst>
                                            <p:cond delay="676"/>
                                          </p:stCondLst>
                                        </p:cTn>
                                        <p:tgtEl>
                                          <p:spTgt spid="87046"/>
                                        </p:tgtEl>
                                      </p:cBhvr>
                                      <p:to x="100000" y="100000"/>
                                    </p:animScale>
                                    <p:animScale>
                                      <p:cBhvr>
                                        <p:cTn id="15" dur="26">
                                          <p:stCondLst>
                                            <p:cond delay="1312"/>
                                          </p:stCondLst>
                                        </p:cTn>
                                        <p:tgtEl>
                                          <p:spTgt spid="87046"/>
                                        </p:tgtEl>
                                      </p:cBhvr>
                                      <p:to x="100000" y="80000"/>
                                    </p:animScale>
                                    <p:animScale>
                                      <p:cBhvr>
                                        <p:cTn id="16" dur="166" decel="50000">
                                          <p:stCondLst>
                                            <p:cond delay="1338"/>
                                          </p:stCondLst>
                                        </p:cTn>
                                        <p:tgtEl>
                                          <p:spTgt spid="87046"/>
                                        </p:tgtEl>
                                      </p:cBhvr>
                                      <p:to x="100000" y="100000"/>
                                    </p:animScale>
                                    <p:animScale>
                                      <p:cBhvr>
                                        <p:cTn id="17" dur="26">
                                          <p:stCondLst>
                                            <p:cond delay="1642"/>
                                          </p:stCondLst>
                                        </p:cTn>
                                        <p:tgtEl>
                                          <p:spTgt spid="87046"/>
                                        </p:tgtEl>
                                      </p:cBhvr>
                                      <p:to x="100000" y="90000"/>
                                    </p:animScale>
                                    <p:animScale>
                                      <p:cBhvr>
                                        <p:cTn id="18" dur="166" decel="50000">
                                          <p:stCondLst>
                                            <p:cond delay="1668"/>
                                          </p:stCondLst>
                                        </p:cTn>
                                        <p:tgtEl>
                                          <p:spTgt spid="87046"/>
                                        </p:tgtEl>
                                      </p:cBhvr>
                                      <p:to x="100000" y="100000"/>
                                    </p:animScale>
                                    <p:animScale>
                                      <p:cBhvr>
                                        <p:cTn id="19" dur="26">
                                          <p:stCondLst>
                                            <p:cond delay="1808"/>
                                          </p:stCondLst>
                                        </p:cTn>
                                        <p:tgtEl>
                                          <p:spTgt spid="87046"/>
                                        </p:tgtEl>
                                      </p:cBhvr>
                                      <p:to x="100000" y="95000"/>
                                    </p:animScale>
                                    <p:animScale>
                                      <p:cBhvr>
                                        <p:cTn id="20" dur="166" decel="50000">
                                          <p:stCondLst>
                                            <p:cond delay="1834"/>
                                          </p:stCondLst>
                                        </p:cTn>
                                        <p:tgtEl>
                                          <p:spTgt spid="8704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7050"/>
                                        </p:tgtEl>
                                        <p:attrNameLst>
                                          <p:attrName>style.visibility</p:attrName>
                                        </p:attrNameLst>
                                      </p:cBhvr>
                                      <p:to>
                                        <p:strVal val="visible"/>
                                      </p:to>
                                    </p:set>
                                    <p:animEffect transition="in" filter="wipe(down)">
                                      <p:cBhvr>
                                        <p:cTn id="23" dur="580">
                                          <p:stCondLst>
                                            <p:cond delay="0"/>
                                          </p:stCondLst>
                                        </p:cTn>
                                        <p:tgtEl>
                                          <p:spTgt spid="87050"/>
                                        </p:tgtEl>
                                      </p:cBhvr>
                                    </p:animEffect>
                                    <p:anim calcmode="lin" valueType="num">
                                      <p:cBhvr>
                                        <p:cTn id="24" dur="1822" tmFilter="0,0; 0.14,0.36; 0.43,0.73; 0.71,0.91; 1.0,1.0">
                                          <p:stCondLst>
                                            <p:cond delay="0"/>
                                          </p:stCondLst>
                                        </p:cTn>
                                        <p:tgtEl>
                                          <p:spTgt spid="87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7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7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7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7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87050"/>
                                        </p:tgtEl>
                                      </p:cBhvr>
                                      <p:to x="100000" y="60000"/>
                                    </p:animScale>
                                    <p:animScale>
                                      <p:cBhvr>
                                        <p:cTn id="30" dur="166" decel="50000">
                                          <p:stCondLst>
                                            <p:cond delay="676"/>
                                          </p:stCondLst>
                                        </p:cTn>
                                        <p:tgtEl>
                                          <p:spTgt spid="87050"/>
                                        </p:tgtEl>
                                      </p:cBhvr>
                                      <p:to x="100000" y="100000"/>
                                    </p:animScale>
                                    <p:animScale>
                                      <p:cBhvr>
                                        <p:cTn id="31" dur="26">
                                          <p:stCondLst>
                                            <p:cond delay="1312"/>
                                          </p:stCondLst>
                                        </p:cTn>
                                        <p:tgtEl>
                                          <p:spTgt spid="87050"/>
                                        </p:tgtEl>
                                      </p:cBhvr>
                                      <p:to x="100000" y="80000"/>
                                    </p:animScale>
                                    <p:animScale>
                                      <p:cBhvr>
                                        <p:cTn id="32" dur="166" decel="50000">
                                          <p:stCondLst>
                                            <p:cond delay="1338"/>
                                          </p:stCondLst>
                                        </p:cTn>
                                        <p:tgtEl>
                                          <p:spTgt spid="87050"/>
                                        </p:tgtEl>
                                      </p:cBhvr>
                                      <p:to x="100000" y="100000"/>
                                    </p:animScale>
                                    <p:animScale>
                                      <p:cBhvr>
                                        <p:cTn id="33" dur="26">
                                          <p:stCondLst>
                                            <p:cond delay="1642"/>
                                          </p:stCondLst>
                                        </p:cTn>
                                        <p:tgtEl>
                                          <p:spTgt spid="87050"/>
                                        </p:tgtEl>
                                      </p:cBhvr>
                                      <p:to x="100000" y="90000"/>
                                    </p:animScale>
                                    <p:animScale>
                                      <p:cBhvr>
                                        <p:cTn id="34" dur="166" decel="50000">
                                          <p:stCondLst>
                                            <p:cond delay="1668"/>
                                          </p:stCondLst>
                                        </p:cTn>
                                        <p:tgtEl>
                                          <p:spTgt spid="87050"/>
                                        </p:tgtEl>
                                      </p:cBhvr>
                                      <p:to x="100000" y="100000"/>
                                    </p:animScale>
                                    <p:animScale>
                                      <p:cBhvr>
                                        <p:cTn id="35" dur="26">
                                          <p:stCondLst>
                                            <p:cond delay="1808"/>
                                          </p:stCondLst>
                                        </p:cTn>
                                        <p:tgtEl>
                                          <p:spTgt spid="87050"/>
                                        </p:tgtEl>
                                      </p:cBhvr>
                                      <p:to x="100000" y="95000"/>
                                    </p:animScale>
                                    <p:animScale>
                                      <p:cBhvr>
                                        <p:cTn id="36" dur="166" decel="50000">
                                          <p:stCondLst>
                                            <p:cond delay="1834"/>
                                          </p:stCondLst>
                                        </p:cTn>
                                        <p:tgtEl>
                                          <p:spTgt spid="8705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7051"/>
                                        </p:tgtEl>
                                        <p:attrNameLst>
                                          <p:attrName>style.visibility</p:attrName>
                                        </p:attrNameLst>
                                      </p:cBhvr>
                                      <p:to>
                                        <p:strVal val="visible"/>
                                      </p:to>
                                    </p:set>
                                    <p:animEffect transition="in" filter="wipe(down)">
                                      <p:cBhvr>
                                        <p:cTn id="39" dur="580">
                                          <p:stCondLst>
                                            <p:cond delay="0"/>
                                          </p:stCondLst>
                                        </p:cTn>
                                        <p:tgtEl>
                                          <p:spTgt spid="87051"/>
                                        </p:tgtEl>
                                      </p:cBhvr>
                                    </p:animEffect>
                                    <p:anim calcmode="lin" valueType="num">
                                      <p:cBhvr>
                                        <p:cTn id="40" dur="1822" tmFilter="0,0; 0.14,0.36; 0.43,0.73; 0.71,0.91; 1.0,1.0">
                                          <p:stCondLst>
                                            <p:cond delay="0"/>
                                          </p:stCondLst>
                                        </p:cTn>
                                        <p:tgtEl>
                                          <p:spTgt spid="8705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705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705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705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7051"/>
                                        </p:tgtEl>
                                        <p:attrNameLst>
                                          <p:attrName>ppt_y</p:attrName>
                                        </p:attrNameLst>
                                      </p:cBhvr>
                                      <p:tavLst>
                                        <p:tav tm="0" fmla="#ppt_y-sin(pi*$)/81">
                                          <p:val>
                                            <p:fltVal val="0"/>
                                          </p:val>
                                        </p:tav>
                                        <p:tav tm="100000">
                                          <p:val>
                                            <p:fltVal val="1"/>
                                          </p:val>
                                        </p:tav>
                                      </p:tavLst>
                                    </p:anim>
                                    <p:animScale>
                                      <p:cBhvr>
                                        <p:cTn id="45" dur="26">
                                          <p:stCondLst>
                                            <p:cond delay="650"/>
                                          </p:stCondLst>
                                        </p:cTn>
                                        <p:tgtEl>
                                          <p:spTgt spid="87051"/>
                                        </p:tgtEl>
                                      </p:cBhvr>
                                      <p:to x="100000" y="60000"/>
                                    </p:animScale>
                                    <p:animScale>
                                      <p:cBhvr>
                                        <p:cTn id="46" dur="166" decel="50000">
                                          <p:stCondLst>
                                            <p:cond delay="676"/>
                                          </p:stCondLst>
                                        </p:cTn>
                                        <p:tgtEl>
                                          <p:spTgt spid="87051"/>
                                        </p:tgtEl>
                                      </p:cBhvr>
                                      <p:to x="100000" y="100000"/>
                                    </p:animScale>
                                    <p:animScale>
                                      <p:cBhvr>
                                        <p:cTn id="47" dur="26">
                                          <p:stCondLst>
                                            <p:cond delay="1312"/>
                                          </p:stCondLst>
                                        </p:cTn>
                                        <p:tgtEl>
                                          <p:spTgt spid="87051"/>
                                        </p:tgtEl>
                                      </p:cBhvr>
                                      <p:to x="100000" y="80000"/>
                                    </p:animScale>
                                    <p:animScale>
                                      <p:cBhvr>
                                        <p:cTn id="48" dur="166" decel="50000">
                                          <p:stCondLst>
                                            <p:cond delay="1338"/>
                                          </p:stCondLst>
                                        </p:cTn>
                                        <p:tgtEl>
                                          <p:spTgt spid="87051"/>
                                        </p:tgtEl>
                                      </p:cBhvr>
                                      <p:to x="100000" y="100000"/>
                                    </p:animScale>
                                    <p:animScale>
                                      <p:cBhvr>
                                        <p:cTn id="49" dur="26">
                                          <p:stCondLst>
                                            <p:cond delay="1642"/>
                                          </p:stCondLst>
                                        </p:cTn>
                                        <p:tgtEl>
                                          <p:spTgt spid="87051"/>
                                        </p:tgtEl>
                                      </p:cBhvr>
                                      <p:to x="100000" y="90000"/>
                                    </p:animScale>
                                    <p:animScale>
                                      <p:cBhvr>
                                        <p:cTn id="50" dur="166" decel="50000">
                                          <p:stCondLst>
                                            <p:cond delay="1668"/>
                                          </p:stCondLst>
                                        </p:cTn>
                                        <p:tgtEl>
                                          <p:spTgt spid="87051"/>
                                        </p:tgtEl>
                                      </p:cBhvr>
                                      <p:to x="100000" y="100000"/>
                                    </p:animScale>
                                    <p:animScale>
                                      <p:cBhvr>
                                        <p:cTn id="51" dur="26">
                                          <p:stCondLst>
                                            <p:cond delay="1808"/>
                                          </p:stCondLst>
                                        </p:cTn>
                                        <p:tgtEl>
                                          <p:spTgt spid="87051"/>
                                        </p:tgtEl>
                                      </p:cBhvr>
                                      <p:to x="100000" y="95000"/>
                                    </p:animScale>
                                    <p:animScale>
                                      <p:cBhvr>
                                        <p:cTn id="52" dur="166" decel="50000">
                                          <p:stCondLst>
                                            <p:cond delay="1834"/>
                                          </p:stCondLst>
                                        </p:cTn>
                                        <p:tgtEl>
                                          <p:spTgt spid="8705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87049"/>
                                        </p:tgtEl>
                                        <p:attrNameLst>
                                          <p:attrName>style.visibility</p:attrName>
                                        </p:attrNameLst>
                                      </p:cBhvr>
                                      <p:to>
                                        <p:strVal val="visible"/>
                                      </p:to>
                                    </p:set>
                                    <p:animEffect transition="in" filter="wipe(down)">
                                      <p:cBhvr>
                                        <p:cTn id="55" dur="580">
                                          <p:stCondLst>
                                            <p:cond delay="0"/>
                                          </p:stCondLst>
                                        </p:cTn>
                                        <p:tgtEl>
                                          <p:spTgt spid="87049"/>
                                        </p:tgtEl>
                                      </p:cBhvr>
                                    </p:animEffect>
                                    <p:anim calcmode="lin" valueType="num">
                                      <p:cBhvr>
                                        <p:cTn id="56" dur="1822" tmFilter="0,0; 0.14,0.36; 0.43,0.73; 0.71,0.91; 1.0,1.0">
                                          <p:stCondLst>
                                            <p:cond delay="0"/>
                                          </p:stCondLst>
                                        </p:cTn>
                                        <p:tgtEl>
                                          <p:spTgt spid="8704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704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704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704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7049"/>
                                        </p:tgtEl>
                                        <p:attrNameLst>
                                          <p:attrName>ppt_y</p:attrName>
                                        </p:attrNameLst>
                                      </p:cBhvr>
                                      <p:tavLst>
                                        <p:tav tm="0" fmla="#ppt_y-sin(pi*$)/81">
                                          <p:val>
                                            <p:fltVal val="0"/>
                                          </p:val>
                                        </p:tav>
                                        <p:tav tm="100000">
                                          <p:val>
                                            <p:fltVal val="1"/>
                                          </p:val>
                                        </p:tav>
                                      </p:tavLst>
                                    </p:anim>
                                    <p:animScale>
                                      <p:cBhvr>
                                        <p:cTn id="61" dur="26">
                                          <p:stCondLst>
                                            <p:cond delay="650"/>
                                          </p:stCondLst>
                                        </p:cTn>
                                        <p:tgtEl>
                                          <p:spTgt spid="87049"/>
                                        </p:tgtEl>
                                      </p:cBhvr>
                                      <p:to x="100000" y="60000"/>
                                    </p:animScale>
                                    <p:animScale>
                                      <p:cBhvr>
                                        <p:cTn id="62" dur="166" decel="50000">
                                          <p:stCondLst>
                                            <p:cond delay="676"/>
                                          </p:stCondLst>
                                        </p:cTn>
                                        <p:tgtEl>
                                          <p:spTgt spid="87049"/>
                                        </p:tgtEl>
                                      </p:cBhvr>
                                      <p:to x="100000" y="100000"/>
                                    </p:animScale>
                                    <p:animScale>
                                      <p:cBhvr>
                                        <p:cTn id="63" dur="26">
                                          <p:stCondLst>
                                            <p:cond delay="1312"/>
                                          </p:stCondLst>
                                        </p:cTn>
                                        <p:tgtEl>
                                          <p:spTgt spid="87049"/>
                                        </p:tgtEl>
                                      </p:cBhvr>
                                      <p:to x="100000" y="80000"/>
                                    </p:animScale>
                                    <p:animScale>
                                      <p:cBhvr>
                                        <p:cTn id="64" dur="166" decel="50000">
                                          <p:stCondLst>
                                            <p:cond delay="1338"/>
                                          </p:stCondLst>
                                        </p:cTn>
                                        <p:tgtEl>
                                          <p:spTgt spid="87049"/>
                                        </p:tgtEl>
                                      </p:cBhvr>
                                      <p:to x="100000" y="100000"/>
                                    </p:animScale>
                                    <p:animScale>
                                      <p:cBhvr>
                                        <p:cTn id="65" dur="26">
                                          <p:stCondLst>
                                            <p:cond delay="1642"/>
                                          </p:stCondLst>
                                        </p:cTn>
                                        <p:tgtEl>
                                          <p:spTgt spid="87049"/>
                                        </p:tgtEl>
                                      </p:cBhvr>
                                      <p:to x="100000" y="90000"/>
                                    </p:animScale>
                                    <p:animScale>
                                      <p:cBhvr>
                                        <p:cTn id="66" dur="166" decel="50000">
                                          <p:stCondLst>
                                            <p:cond delay="1668"/>
                                          </p:stCondLst>
                                        </p:cTn>
                                        <p:tgtEl>
                                          <p:spTgt spid="87049"/>
                                        </p:tgtEl>
                                      </p:cBhvr>
                                      <p:to x="100000" y="100000"/>
                                    </p:animScale>
                                    <p:animScale>
                                      <p:cBhvr>
                                        <p:cTn id="67" dur="26">
                                          <p:stCondLst>
                                            <p:cond delay="1808"/>
                                          </p:stCondLst>
                                        </p:cTn>
                                        <p:tgtEl>
                                          <p:spTgt spid="87049"/>
                                        </p:tgtEl>
                                      </p:cBhvr>
                                      <p:to x="100000" y="95000"/>
                                    </p:animScale>
                                    <p:animScale>
                                      <p:cBhvr>
                                        <p:cTn id="68" dur="166" decel="50000">
                                          <p:stCondLst>
                                            <p:cond delay="1834"/>
                                          </p:stCondLst>
                                        </p:cTn>
                                        <p:tgtEl>
                                          <p:spTgt spid="87049"/>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87048"/>
                                        </p:tgtEl>
                                        <p:attrNameLst>
                                          <p:attrName>style.visibility</p:attrName>
                                        </p:attrNameLst>
                                      </p:cBhvr>
                                      <p:to>
                                        <p:strVal val="visible"/>
                                      </p:to>
                                    </p:set>
                                    <p:animEffect transition="in" filter="wipe(down)">
                                      <p:cBhvr>
                                        <p:cTn id="71" dur="580">
                                          <p:stCondLst>
                                            <p:cond delay="0"/>
                                          </p:stCondLst>
                                        </p:cTn>
                                        <p:tgtEl>
                                          <p:spTgt spid="87048"/>
                                        </p:tgtEl>
                                      </p:cBhvr>
                                    </p:animEffect>
                                    <p:anim calcmode="lin" valueType="num">
                                      <p:cBhvr>
                                        <p:cTn id="72" dur="1822" tmFilter="0,0; 0.14,0.36; 0.43,0.73; 0.71,0.91; 1.0,1.0">
                                          <p:stCondLst>
                                            <p:cond delay="0"/>
                                          </p:stCondLst>
                                        </p:cTn>
                                        <p:tgtEl>
                                          <p:spTgt spid="8704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704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704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704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7048"/>
                                        </p:tgtEl>
                                        <p:attrNameLst>
                                          <p:attrName>ppt_y</p:attrName>
                                        </p:attrNameLst>
                                      </p:cBhvr>
                                      <p:tavLst>
                                        <p:tav tm="0" fmla="#ppt_y-sin(pi*$)/81">
                                          <p:val>
                                            <p:fltVal val="0"/>
                                          </p:val>
                                        </p:tav>
                                        <p:tav tm="100000">
                                          <p:val>
                                            <p:fltVal val="1"/>
                                          </p:val>
                                        </p:tav>
                                      </p:tavLst>
                                    </p:anim>
                                    <p:animScale>
                                      <p:cBhvr>
                                        <p:cTn id="77" dur="26">
                                          <p:stCondLst>
                                            <p:cond delay="650"/>
                                          </p:stCondLst>
                                        </p:cTn>
                                        <p:tgtEl>
                                          <p:spTgt spid="87048"/>
                                        </p:tgtEl>
                                      </p:cBhvr>
                                      <p:to x="100000" y="60000"/>
                                    </p:animScale>
                                    <p:animScale>
                                      <p:cBhvr>
                                        <p:cTn id="78" dur="166" decel="50000">
                                          <p:stCondLst>
                                            <p:cond delay="676"/>
                                          </p:stCondLst>
                                        </p:cTn>
                                        <p:tgtEl>
                                          <p:spTgt spid="87048"/>
                                        </p:tgtEl>
                                      </p:cBhvr>
                                      <p:to x="100000" y="100000"/>
                                    </p:animScale>
                                    <p:animScale>
                                      <p:cBhvr>
                                        <p:cTn id="79" dur="26">
                                          <p:stCondLst>
                                            <p:cond delay="1312"/>
                                          </p:stCondLst>
                                        </p:cTn>
                                        <p:tgtEl>
                                          <p:spTgt spid="87048"/>
                                        </p:tgtEl>
                                      </p:cBhvr>
                                      <p:to x="100000" y="80000"/>
                                    </p:animScale>
                                    <p:animScale>
                                      <p:cBhvr>
                                        <p:cTn id="80" dur="166" decel="50000">
                                          <p:stCondLst>
                                            <p:cond delay="1338"/>
                                          </p:stCondLst>
                                        </p:cTn>
                                        <p:tgtEl>
                                          <p:spTgt spid="87048"/>
                                        </p:tgtEl>
                                      </p:cBhvr>
                                      <p:to x="100000" y="100000"/>
                                    </p:animScale>
                                    <p:animScale>
                                      <p:cBhvr>
                                        <p:cTn id="81" dur="26">
                                          <p:stCondLst>
                                            <p:cond delay="1642"/>
                                          </p:stCondLst>
                                        </p:cTn>
                                        <p:tgtEl>
                                          <p:spTgt spid="87048"/>
                                        </p:tgtEl>
                                      </p:cBhvr>
                                      <p:to x="100000" y="90000"/>
                                    </p:animScale>
                                    <p:animScale>
                                      <p:cBhvr>
                                        <p:cTn id="82" dur="166" decel="50000">
                                          <p:stCondLst>
                                            <p:cond delay="1668"/>
                                          </p:stCondLst>
                                        </p:cTn>
                                        <p:tgtEl>
                                          <p:spTgt spid="87048"/>
                                        </p:tgtEl>
                                      </p:cBhvr>
                                      <p:to x="100000" y="100000"/>
                                    </p:animScale>
                                    <p:animScale>
                                      <p:cBhvr>
                                        <p:cTn id="83" dur="26">
                                          <p:stCondLst>
                                            <p:cond delay="1808"/>
                                          </p:stCondLst>
                                        </p:cTn>
                                        <p:tgtEl>
                                          <p:spTgt spid="87048"/>
                                        </p:tgtEl>
                                      </p:cBhvr>
                                      <p:to x="100000" y="95000"/>
                                    </p:animScale>
                                    <p:animScale>
                                      <p:cBhvr>
                                        <p:cTn id="84" dur="166" decel="50000">
                                          <p:stCondLst>
                                            <p:cond delay="1834"/>
                                          </p:stCondLst>
                                        </p:cTn>
                                        <p:tgtEl>
                                          <p:spTgt spid="87048"/>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87047"/>
                                        </p:tgtEl>
                                        <p:attrNameLst>
                                          <p:attrName>style.visibility</p:attrName>
                                        </p:attrNameLst>
                                      </p:cBhvr>
                                      <p:to>
                                        <p:strVal val="visible"/>
                                      </p:to>
                                    </p:set>
                                    <p:animEffect transition="in" filter="wipe(down)">
                                      <p:cBhvr>
                                        <p:cTn id="87" dur="580">
                                          <p:stCondLst>
                                            <p:cond delay="0"/>
                                          </p:stCondLst>
                                        </p:cTn>
                                        <p:tgtEl>
                                          <p:spTgt spid="87047"/>
                                        </p:tgtEl>
                                      </p:cBhvr>
                                    </p:animEffect>
                                    <p:anim calcmode="lin" valueType="num">
                                      <p:cBhvr>
                                        <p:cTn id="88" dur="1822" tmFilter="0,0; 0.14,0.36; 0.43,0.73; 0.71,0.91; 1.0,1.0">
                                          <p:stCondLst>
                                            <p:cond delay="0"/>
                                          </p:stCondLst>
                                        </p:cTn>
                                        <p:tgtEl>
                                          <p:spTgt spid="8704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8704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8704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8704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87047"/>
                                        </p:tgtEl>
                                        <p:attrNameLst>
                                          <p:attrName>ppt_y</p:attrName>
                                        </p:attrNameLst>
                                      </p:cBhvr>
                                      <p:tavLst>
                                        <p:tav tm="0" fmla="#ppt_y-sin(pi*$)/81">
                                          <p:val>
                                            <p:fltVal val="0"/>
                                          </p:val>
                                        </p:tav>
                                        <p:tav tm="100000">
                                          <p:val>
                                            <p:fltVal val="1"/>
                                          </p:val>
                                        </p:tav>
                                      </p:tavLst>
                                    </p:anim>
                                    <p:animScale>
                                      <p:cBhvr>
                                        <p:cTn id="93" dur="26">
                                          <p:stCondLst>
                                            <p:cond delay="650"/>
                                          </p:stCondLst>
                                        </p:cTn>
                                        <p:tgtEl>
                                          <p:spTgt spid="87047"/>
                                        </p:tgtEl>
                                      </p:cBhvr>
                                      <p:to x="100000" y="60000"/>
                                    </p:animScale>
                                    <p:animScale>
                                      <p:cBhvr>
                                        <p:cTn id="94" dur="166" decel="50000">
                                          <p:stCondLst>
                                            <p:cond delay="676"/>
                                          </p:stCondLst>
                                        </p:cTn>
                                        <p:tgtEl>
                                          <p:spTgt spid="87047"/>
                                        </p:tgtEl>
                                      </p:cBhvr>
                                      <p:to x="100000" y="100000"/>
                                    </p:animScale>
                                    <p:animScale>
                                      <p:cBhvr>
                                        <p:cTn id="95" dur="26">
                                          <p:stCondLst>
                                            <p:cond delay="1312"/>
                                          </p:stCondLst>
                                        </p:cTn>
                                        <p:tgtEl>
                                          <p:spTgt spid="87047"/>
                                        </p:tgtEl>
                                      </p:cBhvr>
                                      <p:to x="100000" y="80000"/>
                                    </p:animScale>
                                    <p:animScale>
                                      <p:cBhvr>
                                        <p:cTn id="96" dur="166" decel="50000">
                                          <p:stCondLst>
                                            <p:cond delay="1338"/>
                                          </p:stCondLst>
                                        </p:cTn>
                                        <p:tgtEl>
                                          <p:spTgt spid="87047"/>
                                        </p:tgtEl>
                                      </p:cBhvr>
                                      <p:to x="100000" y="100000"/>
                                    </p:animScale>
                                    <p:animScale>
                                      <p:cBhvr>
                                        <p:cTn id="97" dur="26">
                                          <p:stCondLst>
                                            <p:cond delay="1642"/>
                                          </p:stCondLst>
                                        </p:cTn>
                                        <p:tgtEl>
                                          <p:spTgt spid="87047"/>
                                        </p:tgtEl>
                                      </p:cBhvr>
                                      <p:to x="100000" y="90000"/>
                                    </p:animScale>
                                    <p:animScale>
                                      <p:cBhvr>
                                        <p:cTn id="98" dur="166" decel="50000">
                                          <p:stCondLst>
                                            <p:cond delay="1668"/>
                                          </p:stCondLst>
                                        </p:cTn>
                                        <p:tgtEl>
                                          <p:spTgt spid="87047"/>
                                        </p:tgtEl>
                                      </p:cBhvr>
                                      <p:to x="100000" y="100000"/>
                                    </p:animScale>
                                    <p:animScale>
                                      <p:cBhvr>
                                        <p:cTn id="99" dur="26">
                                          <p:stCondLst>
                                            <p:cond delay="1808"/>
                                          </p:stCondLst>
                                        </p:cTn>
                                        <p:tgtEl>
                                          <p:spTgt spid="87047"/>
                                        </p:tgtEl>
                                      </p:cBhvr>
                                      <p:to x="100000" y="95000"/>
                                    </p:animScale>
                                    <p:animScale>
                                      <p:cBhvr>
                                        <p:cTn id="100" dur="166" decel="50000">
                                          <p:stCondLst>
                                            <p:cond delay="1834"/>
                                          </p:stCondLst>
                                        </p:cTn>
                                        <p:tgtEl>
                                          <p:spTgt spid="87047"/>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87052"/>
                                        </p:tgtEl>
                                        <p:attrNameLst>
                                          <p:attrName>style.visibility</p:attrName>
                                        </p:attrNameLst>
                                      </p:cBhvr>
                                      <p:to>
                                        <p:strVal val="visible"/>
                                      </p:to>
                                    </p:set>
                                    <p:animEffect transition="in" filter="wipe(down)">
                                      <p:cBhvr>
                                        <p:cTn id="103" dur="580">
                                          <p:stCondLst>
                                            <p:cond delay="0"/>
                                          </p:stCondLst>
                                        </p:cTn>
                                        <p:tgtEl>
                                          <p:spTgt spid="87052"/>
                                        </p:tgtEl>
                                      </p:cBhvr>
                                    </p:animEffect>
                                    <p:anim calcmode="lin" valueType="num">
                                      <p:cBhvr>
                                        <p:cTn id="104" dur="1822" tmFilter="0,0; 0.14,0.36; 0.43,0.73; 0.71,0.91; 1.0,1.0">
                                          <p:stCondLst>
                                            <p:cond delay="0"/>
                                          </p:stCondLst>
                                        </p:cTn>
                                        <p:tgtEl>
                                          <p:spTgt spid="8705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705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705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705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7052"/>
                                        </p:tgtEl>
                                        <p:attrNameLst>
                                          <p:attrName>ppt_y</p:attrName>
                                        </p:attrNameLst>
                                      </p:cBhvr>
                                      <p:tavLst>
                                        <p:tav tm="0" fmla="#ppt_y-sin(pi*$)/81">
                                          <p:val>
                                            <p:fltVal val="0"/>
                                          </p:val>
                                        </p:tav>
                                        <p:tav tm="100000">
                                          <p:val>
                                            <p:fltVal val="1"/>
                                          </p:val>
                                        </p:tav>
                                      </p:tavLst>
                                    </p:anim>
                                    <p:animScale>
                                      <p:cBhvr>
                                        <p:cTn id="109" dur="26">
                                          <p:stCondLst>
                                            <p:cond delay="650"/>
                                          </p:stCondLst>
                                        </p:cTn>
                                        <p:tgtEl>
                                          <p:spTgt spid="87052"/>
                                        </p:tgtEl>
                                      </p:cBhvr>
                                      <p:to x="100000" y="60000"/>
                                    </p:animScale>
                                    <p:animScale>
                                      <p:cBhvr>
                                        <p:cTn id="110" dur="166" decel="50000">
                                          <p:stCondLst>
                                            <p:cond delay="676"/>
                                          </p:stCondLst>
                                        </p:cTn>
                                        <p:tgtEl>
                                          <p:spTgt spid="87052"/>
                                        </p:tgtEl>
                                      </p:cBhvr>
                                      <p:to x="100000" y="100000"/>
                                    </p:animScale>
                                    <p:animScale>
                                      <p:cBhvr>
                                        <p:cTn id="111" dur="26">
                                          <p:stCondLst>
                                            <p:cond delay="1312"/>
                                          </p:stCondLst>
                                        </p:cTn>
                                        <p:tgtEl>
                                          <p:spTgt spid="87052"/>
                                        </p:tgtEl>
                                      </p:cBhvr>
                                      <p:to x="100000" y="80000"/>
                                    </p:animScale>
                                    <p:animScale>
                                      <p:cBhvr>
                                        <p:cTn id="112" dur="166" decel="50000">
                                          <p:stCondLst>
                                            <p:cond delay="1338"/>
                                          </p:stCondLst>
                                        </p:cTn>
                                        <p:tgtEl>
                                          <p:spTgt spid="87052"/>
                                        </p:tgtEl>
                                      </p:cBhvr>
                                      <p:to x="100000" y="100000"/>
                                    </p:animScale>
                                    <p:animScale>
                                      <p:cBhvr>
                                        <p:cTn id="113" dur="26">
                                          <p:stCondLst>
                                            <p:cond delay="1642"/>
                                          </p:stCondLst>
                                        </p:cTn>
                                        <p:tgtEl>
                                          <p:spTgt spid="87052"/>
                                        </p:tgtEl>
                                      </p:cBhvr>
                                      <p:to x="100000" y="90000"/>
                                    </p:animScale>
                                    <p:animScale>
                                      <p:cBhvr>
                                        <p:cTn id="114" dur="166" decel="50000">
                                          <p:stCondLst>
                                            <p:cond delay="1668"/>
                                          </p:stCondLst>
                                        </p:cTn>
                                        <p:tgtEl>
                                          <p:spTgt spid="87052"/>
                                        </p:tgtEl>
                                      </p:cBhvr>
                                      <p:to x="100000" y="100000"/>
                                    </p:animScale>
                                    <p:animScale>
                                      <p:cBhvr>
                                        <p:cTn id="115" dur="26">
                                          <p:stCondLst>
                                            <p:cond delay="1808"/>
                                          </p:stCondLst>
                                        </p:cTn>
                                        <p:tgtEl>
                                          <p:spTgt spid="87052"/>
                                        </p:tgtEl>
                                      </p:cBhvr>
                                      <p:to x="100000" y="95000"/>
                                    </p:animScale>
                                    <p:animScale>
                                      <p:cBhvr>
                                        <p:cTn id="116" dur="166" decel="50000">
                                          <p:stCondLst>
                                            <p:cond delay="1834"/>
                                          </p:stCondLst>
                                        </p:cTn>
                                        <p:tgtEl>
                                          <p:spTgt spid="8705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87075"/>
                                        </p:tgtEl>
                                        <p:attrNameLst>
                                          <p:attrName>style.visibility</p:attrName>
                                        </p:attrNameLst>
                                      </p:cBhvr>
                                      <p:to>
                                        <p:strVal val="visible"/>
                                      </p:to>
                                    </p:set>
                                    <p:animEffect transition="in" filter="wipe(down)">
                                      <p:cBhvr>
                                        <p:cTn id="119" dur="580">
                                          <p:stCondLst>
                                            <p:cond delay="0"/>
                                          </p:stCondLst>
                                        </p:cTn>
                                        <p:tgtEl>
                                          <p:spTgt spid="87075"/>
                                        </p:tgtEl>
                                      </p:cBhvr>
                                    </p:animEffect>
                                    <p:anim calcmode="lin" valueType="num">
                                      <p:cBhvr>
                                        <p:cTn id="120" dur="1822" tmFilter="0,0; 0.14,0.36; 0.43,0.73; 0.71,0.91; 1.0,1.0">
                                          <p:stCondLst>
                                            <p:cond delay="0"/>
                                          </p:stCondLst>
                                        </p:cTn>
                                        <p:tgtEl>
                                          <p:spTgt spid="8707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8707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8707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8707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87075"/>
                                        </p:tgtEl>
                                        <p:attrNameLst>
                                          <p:attrName>ppt_y</p:attrName>
                                        </p:attrNameLst>
                                      </p:cBhvr>
                                      <p:tavLst>
                                        <p:tav tm="0" fmla="#ppt_y-sin(pi*$)/81">
                                          <p:val>
                                            <p:fltVal val="0"/>
                                          </p:val>
                                        </p:tav>
                                        <p:tav tm="100000">
                                          <p:val>
                                            <p:fltVal val="1"/>
                                          </p:val>
                                        </p:tav>
                                      </p:tavLst>
                                    </p:anim>
                                    <p:animScale>
                                      <p:cBhvr>
                                        <p:cTn id="125" dur="26">
                                          <p:stCondLst>
                                            <p:cond delay="650"/>
                                          </p:stCondLst>
                                        </p:cTn>
                                        <p:tgtEl>
                                          <p:spTgt spid="87075"/>
                                        </p:tgtEl>
                                      </p:cBhvr>
                                      <p:to x="100000" y="60000"/>
                                    </p:animScale>
                                    <p:animScale>
                                      <p:cBhvr>
                                        <p:cTn id="126" dur="166" decel="50000">
                                          <p:stCondLst>
                                            <p:cond delay="676"/>
                                          </p:stCondLst>
                                        </p:cTn>
                                        <p:tgtEl>
                                          <p:spTgt spid="87075"/>
                                        </p:tgtEl>
                                      </p:cBhvr>
                                      <p:to x="100000" y="100000"/>
                                    </p:animScale>
                                    <p:animScale>
                                      <p:cBhvr>
                                        <p:cTn id="127" dur="26">
                                          <p:stCondLst>
                                            <p:cond delay="1312"/>
                                          </p:stCondLst>
                                        </p:cTn>
                                        <p:tgtEl>
                                          <p:spTgt spid="87075"/>
                                        </p:tgtEl>
                                      </p:cBhvr>
                                      <p:to x="100000" y="80000"/>
                                    </p:animScale>
                                    <p:animScale>
                                      <p:cBhvr>
                                        <p:cTn id="128" dur="166" decel="50000">
                                          <p:stCondLst>
                                            <p:cond delay="1338"/>
                                          </p:stCondLst>
                                        </p:cTn>
                                        <p:tgtEl>
                                          <p:spTgt spid="87075"/>
                                        </p:tgtEl>
                                      </p:cBhvr>
                                      <p:to x="100000" y="100000"/>
                                    </p:animScale>
                                    <p:animScale>
                                      <p:cBhvr>
                                        <p:cTn id="129" dur="26">
                                          <p:stCondLst>
                                            <p:cond delay="1642"/>
                                          </p:stCondLst>
                                        </p:cTn>
                                        <p:tgtEl>
                                          <p:spTgt spid="87075"/>
                                        </p:tgtEl>
                                      </p:cBhvr>
                                      <p:to x="100000" y="90000"/>
                                    </p:animScale>
                                    <p:animScale>
                                      <p:cBhvr>
                                        <p:cTn id="130" dur="166" decel="50000">
                                          <p:stCondLst>
                                            <p:cond delay="1668"/>
                                          </p:stCondLst>
                                        </p:cTn>
                                        <p:tgtEl>
                                          <p:spTgt spid="87075"/>
                                        </p:tgtEl>
                                      </p:cBhvr>
                                      <p:to x="100000" y="100000"/>
                                    </p:animScale>
                                    <p:animScale>
                                      <p:cBhvr>
                                        <p:cTn id="131" dur="26">
                                          <p:stCondLst>
                                            <p:cond delay="1808"/>
                                          </p:stCondLst>
                                        </p:cTn>
                                        <p:tgtEl>
                                          <p:spTgt spid="87075"/>
                                        </p:tgtEl>
                                      </p:cBhvr>
                                      <p:to x="100000" y="95000"/>
                                    </p:animScale>
                                    <p:animScale>
                                      <p:cBhvr>
                                        <p:cTn id="132" dur="166" decel="50000">
                                          <p:stCondLst>
                                            <p:cond delay="1834"/>
                                          </p:stCondLst>
                                        </p:cTn>
                                        <p:tgtEl>
                                          <p:spTgt spid="87075"/>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87073"/>
                                        </p:tgtEl>
                                        <p:attrNameLst>
                                          <p:attrName>style.visibility</p:attrName>
                                        </p:attrNameLst>
                                      </p:cBhvr>
                                      <p:to>
                                        <p:strVal val="visible"/>
                                      </p:to>
                                    </p:set>
                                    <p:animEffect transition="in" filter="wipe(down)">
                                      <p:cBhvr>
                                        <p:cTn id="135" dur="580">
                                          <p:stCondLst>
                                            <p:cond delay="0"/>
                                          </p:stCondLst>
                                        </p:cTn>
                                        <p:tgtEl>
                                          <p:spTgt spid="87073"/>
                                        </p:tgtEl>
                                      </p:cBhvr>
                                    </p:animEffect>
                                    <p:anim calcmode="lin" valueType="num">
                                      <p:cBhvr>
                                        <p:cTn id="136" dur="1822" tmFilter="0,0; 0.14,0.36; 0.43,0.73; 0.71,0.91; 1.0,1.0">
                                          <p:stCondLst>
                                            <p:cond delay="0"/>
                                          </p:stCondLst>
                                        </p:cTn>
                                        <p:tgtEl>
                                          <p:spTgt spid="8707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8707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8707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8707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87073"/>
                                        </p:tgtEl>
                                        <p:attrNameLst>
                                          <p:attrName>ppt_y</p:attrName>
                                        </p:attrNameLst>
                                      </p:cBhvr>
                                      <p:tavLst>
                                        <p:tav tm="0" fmla="#ppt_y-sin(pi*$)/81">
                                          <p:val>
                                            <p:fltVal val="0"/>
                                          </p:val>
                                        </p:tav>
                                        <p:tav tm="100000">
                                          <p:val>
                                            <p:fltVal val="1"/>
                                          </p:val>
                                        </p:tav>
                                      </p:tavLst>
                                    </p:anim>
                                    <p:animScale>
                                      <p:cBhvr>
                                        <p:cTn id="141" dur="26">
                                          <p:stCondLst>
                                            <p:cond delay="650"/>
                                          </p:stCondLst>
                                        </p:cTn>
                                        <p:tgtEl>
                                          <p:spTgt spid="87073"/>
                                        </p:tgtEl>
                                      </p:cBhvr>
                                      <p:to x="100000" y="60000"/>
                                    </p:animScale>
                                    <p:animScale>
                                      <p:cBhvr>
                                        <p:cTn id="142" dur="166" decel="50000">
                                          <p:stCondLst>
                                            <p:cond delay="676"/>
                                          </p:stCondLst>
                                        </p:cTn>
                                        <p:tgtEl>
                                          <p:spTgt spid="87073"/>
                                        </p:tgtEl>
                                      </p:cBhvr>
                                      <p:to x="100000" y="100000"/>
                                    </p:animScale>
                                    <p:animScale>
                                      <p:cBhvr>
                                        <p:cTn id="143" dur="26">
                                          <p:stCondLst>
                                            <p:cond delay="1312"/>
                                          </p:stCondLst>
                                        </p:cTn>
                                        <p:tgtEl>
                                          <p:spTgt spid="87073"/>
                                        </p:tgtEl>
                                      </p:cBhvr>
                                      <p:to x="100000" y="80000"/>
                                    </p:animScale>
                                    <p:animScale>
                                      <p:cBhvr>
                                        <p:cTn id="144" dur="166" decel="50000">
                                          <p:stCondLst>
                                            <p:cond delay="1338"/>
                                          </p:stCondLst>
                                        </p:cTn>
                                        <p:tgtEl>
                                          <p:spTgt spid="87073"/>
                                        </p:tgtEl>
                                      </p:cBhvr>
                                      <p:to x="100000" y="100000"/>
                                    </p:animScale>
                                    <p:animScale>
                                      <p:cBhvr>
                                        <p:cTn id="145" dur="26">
                                          <p:stCondLst>
                                            <p:cond delay="1642"/>
                                          </p:stCondLst>
                                        </p:cTn>
                                        <p:tgtEl>
                                          <p:spTgt spid="87073"/>
                                        </p:tgtEl>
                                      </p:cBhvr>
                                      <p:to x="100000" y="90000"/>
                                    </p:animScale>
                                    <p:animScale>
                                      <p:cBhvr>
                                        <p:cTn id="146" dur="166" decel="50000">
                                          <p:stCondLst>
                                            <p:cond delay="1668"/>
                                          </p:stCondLst>
                                        </p:cTn>
                                        <p:tgtEl>
                                          <p:spTgt spid="87073"/>
                                        </p:tgtEl>
                                      </p:cBhvr>
                                      <p:to x="100000" y="100000"/>
                                    </p:animScale>
                                    <p:animScale>
                                      <p:cBhvr>
                                        <p:cTn id="147" dur="26">
                                          <p:stCondLst>
                                            <p:cond delay="1808"/>
                                          </p:stCondLst>
                                        </p:cTn>
                                        <p:tgtEl>
                                          <p:spTgt spid="87073"/>
                                        </p:tgtEl>
                                      </p:cBhvr>
                                      <p:to x="100000" y="95000"/>
                                    </p:animScale>
                                    <p:animScale>
                                      <p:cBhvr>
                                        <p:cTn id="148" dur="166" decel="50000">
                                          <p:stCondLst>
                                            <p:cond delay="1834"/>
                                          </p:stCondLst>
                                        </p:cTn>
                                        <p:tgtEl>
                                          <p:spTgt spid="87073"/>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87074"/>
                                        </p:tgtEl>
                                        <p:attrNameLst>
                                          <p:attrName>style.visibility</p:attrName>
                                        </p:attrNameLst>
                                      </p:cBhvr>
                                      <p:to>
                                        <p:strVal val="visible"/>
                                      </p:to>
                                    </p:set>
                                    <p:animEffect transition="in" filter="wipe(down)">
                                      <p:cBhvr>
                                        <p:cTn id="151" dur="580">
                                          <p:stCondLst>
                                            <p:cond delay="0"/>
                                          </p:stCondLst>
                                        </p:cTn>
                                        <p:tgtEl>
                                          <p:spTgt spid="87074"/>
                                        </p:tgtEl>
                                      </p:cBhvr>
                                    </p:animEffect>
                                    <p:anim calcmode="lin" valueType="num">
                                      <p:cBhvr>
                                        <p:cTn id="152" dur="1822" tmFilter="0,0; 0.14,0.36; 0.43,0.73; 0.71,0.91; 1.0,1.0">
                                          <p:stCondLst>
                                            <p:cond delay="0"/>
                                          </p:stCondLst>
                                        </p:cTn>
                                        <p:tgtEl>
                                          <p:spTgt spid="8707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707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707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707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7074"/>
                                        </p:tgtEl>
                                        <p:attrNameLst>
                                          <p:attrName>ppt_y</p:attrName>
                                        </p:attrNameLst>
                                      </p:cBhvr>
                                      <p:tavLst>
                                        <p:tav tm="0" fmla="#ppt_y-sin(pi*$)/81">
                                          <p:val>
                                            <p:fltVal val="0"/>
                                          </p:val>
                                        </p:tav>
                                        <p:tav tm="100000">
                                          <p:val>
                                            <p:fltVal val="1"/>
                                          </p:val>
                                        </p:tav>
                                      </p:tavLst>
                                    </p:anim>
                                    <p:animScale>
                                      <p:cBhvr>
                                        <p:cTn id="157" dur="26">
                                          <p:stCondLst>
                                            <p:cond delay="650"/>
                                          </p:stCondLst>
                                        </p:cTn>
                                        <p:tgtEl>
                                          <p:spTgt spid="87074"/>
                                        </p:tgtEl>
                                      </p:cBhvr>
                                      <p:to x="100000" y="60000"/>
                                    </p:animScale>
                                    <p:animScale>
                                      <p:cBhvr>
                                        <p:cTn id="158" dur="166" decel="50000">
                                          <p:stCondLst>
                                            <p:cond delay="676"/>
                                          </p:stCondLst>
                                        </p:cTn>
                                        <p:tgtEl>
                                          <p:spTgt spid="87074"/>
                                        </p:tgtEl>
                                      </p:cBhvr>
                                      <p:to x="100000" y="100000"/>
                                    </p:animScale>
                                    <p:animScale>
                                      <p:cBhvr>
                                        <p:cTn id="159" dur="26">
                                          <p:stCondLst>
                                            <p:cond delay="1312"/>
                                          </p:stCondLst>
                                        </p:cTn>
                                        <p:tgtEl>
                                          <p:spTgt spid="87074"/>
                                        </p:tgtEl>
                                      </p:cBhvr>
                                      <p:to x="100000" y="80000"/>
                                    </p:animScale>
                                    <p:animScale>
                                      <p:cBhvr>
                                        <p:cTn id="160" dur="166" decel="50000">
                                          <p:stCondLst>
                                            <p:cond delay="1338"/>
                                          </p:stCondLst>
                                        </p:cTn>
                                        <p:tgtEl>
                                          <p:spTgt spid="87074"/>
                                        </p:tgtEl>
                                      </p:cBhvr>
                                      <p:to x="100000" y="100000"/>
                                    </p:animScale>
                                    <p:animScale>
                                      <p:cBhvr>
                                        <p:cTn id="161" dur="26">
                                          <p:stCondLst>
                                            <p:cond delay="1642"/>
                                          </p:stCondLst>
                                        </p:cTn>
                                        <p:tgtEl>
                                          <p:spTgt spid="87074"/>
                                        </p:tgtEl>
                                      </p:cBhvr>
                                      <p:to x="100000" y="90000"/>
                                    </p:animScale>
                                    <p:animScale>
                                      <p:cBhvr>
                                        <p:cTn id="162" dur="166" decel="50000">
                                          <p:stCondLst>
                                            <p:cond delay="1668"/>
                                          </p:stCondLst>
                                        </p:cTn>
                                        <p:tgtEl>
                                          <p:spTgt spid="87074"/>
                                        </p:tgtEl>
                                      </p:cBhvr>
                                      <p:to x="100000" y="100000"/>
                                    </p:animScale>
                                    <p:animScale>
                                      <p:cBhvr>
                                        <p:cTn id="163" dur="26">
                                          <p:stCondLst>
                                            <p:cond delay="1808"/>
                                          </p:stCondLst>
                                        </p:cTn>
                                        <p:tgtEl>
                                          <p:spTgt spid="87074"/>
                                        </p:tgtEl>
                                      </p:cBhvr>
                                      <p:to x="100000" y="95000"/>
                                    </p:animScale>
                                    <p:animScale>
                                      <p:cBhvr>
                                        <p:cTn id="164" dur="166" decel="50000">
                                          <p:stCondLst>
                                            <p:cond delay="1834"/>
                                          </p:stCondLst>
                                        </p:cTn>
                                        <p:tgtEl>
                                          <p:spTgt spid="87074"/>
                                        </p:tgtEl>
                                      </p:cBhvr>
                                      <p:to x="100000" y="100000"/>
                                    </p:animScale>
                                  </p:childTnLst>
                                </p:cTn>
                              </p:par>
                            </p:childTnLst>
                          </p:cTn>
                        </p:par>
                        <p:par>
                          <p:cTn id="165" fill="hold">
                            <p:stCondLst>
                              <p:cond delay="2000"/>
                            </p:stCondLst>
                            <p:childTnLst>
                              <p:par>
                                <p:cTn id="166" presetID="23" presetClass="entr" presetSubtype="16" fill="hold" nodeType="afterEffect">
                                  <p:stCondLst>
                                    <p:cond delay="0"/>
                                  </p:stCondLst>
                                  <p:childTnLst>
                                    <p:set>
                                      <p:cBhvr>
                                        <p:cTn id="167" dur="1" fill="hold">
                                          <p:stCondLst>
                                            <p:cond delay="0"/>
                                          </p:stCondLst>
                                        </p:cTn>
                                        <p:tgtEl>
                                          <p:spTgt spid="87077"/>
                                        </p:tgtEl>
                                        <p:attrNameLst>
                                          <p:attrName>style.visibility</p:attrName>
                                        </p:attrNameLst>
                                      </p:cBhvr>
                                      <p:to>
                                        <p:strVal val="visible"/>
                                      </p:to>
                                    </p:set>
                                    <p:anim calcmode="lin" valueType="num">
                                      <p:cBhvr>
                                        <p:cTn id="168" dur="500" fill="hold"/>
                                        <p:tgtEl>
                                          <p:spTgt spid="87077"/>
                                        </p:tgtEl>
                                        <p:attrNameLst>
                                          <p:attrName>ppt_w</p:attrName>
                                        </p:attrNameLst>
                                      </p:cBhvr>
                                      <p:tavLst>
                                        <p:tav tm="0">
                                          <p:val>
                                            <p:fltVal val="0"/>
                                          </p:val>
                                        </p:tav>
                                        <p:tav tm="100000">
                                          <p:val>
                                            <p:strVal val="#ppt_w"/>
                                          </p:val>
                                        </p:tav>
                                      </p:tavLst>
                                    </p:anim>
                                    <p:anim calcmode="lin" valueType="num">
                                      <p:cBhvr>
                                        <p:cTn id="169" dur="500" fill="hold"/>
                                        <p:tgtEl>
                                          <p:spTgt spid="87077"/>
                                        </p:tgtEl>
                                        <p:attrNameLst>
                                          <p:attrName>ppt_h</p:attrName>
                                        </p:attrNameLst>
                                      </p:cBhvr>
                                      <p:tavLst>
                                        <p:tav tm="0">
                                          <p:val>
                                            <p:fltVal val="0"/>
                                          </p:val>
                                        </p:tav>
                                        <p:tav tm="100000">
                                          <p:val>
                                            <p:strVal val="#ppt_h"/>
                                          </p:val>
                                        </p:tav>
                                      </p:tavLst>
                                    </p:anim>
                                  </p:childTnLst>
                                </p:cTn>
                              </p:par>
                              <p:par>
                                <p:cTn id="170" presetID="23" presetClass="entr" presetSubtype="16" fill="hold" nodeType="withEffect">
                                  <p:stCondLst>
                                    <p:cond delay="0"/>
                                  </p:stCondLst>
                                  <p:childTnLst>
                                    <p:set>
                                      <p:cBhvr>
                                        <p:cTn id="171" dur="1" fill="hold">
                                          <p:stCondLst>
                                            <p:cond delay="0"/>
                                          </p:stCondLst>
                                        </p:cTn>
                                        <p:tgtEl>
                                          <p:spTgt spid="87076"/>
                                        </p:tgtEl>
                                        <p:attrNameLst>
                                          <p:attrName>style.visibility</p:attrName>
                                        </p:attrNameLst>
                                      </p:cBhvr>
                                      <p:to>
                                        <p:strVal val="visible"/>
                                      </p:to>
                                    </p:set>
                                    <p:anim calcmode="lin" valueType="num">
                                      <p:cBhvr>
                                        <p:cTn id="172" dur="500" fill="hold"/>
                                        <p:tgtEl>
                                          <p:spTgt spid="87076"/>
                                        </p:tgtEl>
                                        <p:attrNameLst>
                                          <p:attrName>ppt_w</p:attrName>
                                        </p:attrNameLst>
                                      </p:cBhvr>
                                      <p:tavLst>
                                        <p:tav tm="0">
                                          <p:val>
                                            <p:fltVal val="0"/>
                                          </p:val>
                                        </p:tav>
                                        <p:tav tm="100000">
                                          <p:val>
                                            <p:strVal val="#ppt_w"/>
                                          </p:val>
                                        </p:tav>
                                      </p:tavLst>
                                    </p:anim>
                                    <p:anim calcmode="lin" valueType="num">
                                      <p:cBhvr>
                                        <p:cTn id="173" dur="500" fill="hold"/>
                                        <p:tgtEl>
                                          <p:spTgt spid="87076"/>
                                        </p:tgtEl>
                                        <p:attrNameLst>
                                          <p:attrName>ppt_h</p:attrName>
                                        </p:attrNameLst>
                                      </p:cBhvr>
                                      <p:tavLst>
                                        <p:tav tm="0">
                                          <p:val>
                                            <p:fltVal val="0"/>
                                          </p:val>
                                        </p:tav>
                                        <p:tav tm="100000">
                                          <p:val>
                                            <p:strVal val="#ppt_h"/>
                                          </p:val>
                                        </p:tav>
                                      </p:tavLst>
                                    </p:anim>
                                  </p:childTnLst>
                                </p:cTn>
                              </p:par>
                            </p:childTnLst>
                          </p:cTn>
                        </p:par>
                        <p:par>
                          <p:cTn id="174" fill="hold">
                            <p:stCondLst>
                              <p:cond delay="2500"/>
                            </p:stCondLst>
                            <p:childTnLst>
                              <p:par>
                                <p:cTn id="175" presetID="13" presetClass="entr" presetSubtype="16" fill="hold" nodeType="afterEffect">
                                  <p:stCondLst>
                                    <p:cond delay="0"/>
                                  </p:stCondLst>
                                  <p:childTnLst>
                                    <p:set>
                                      <p:cBhvr>
                                        <p:cTn id="176" dur="1" fill="hold">
                                          <p:stCondLst>
                                            <p:cond delay="0"/>
                                          </p:stCondLst>
                                        </p:cTn>
                                        <p:tgtEl>
                                          <p:spTgt spid="87053"/>
                                        </p:tgtEl>
                                        <p:attrNameLst>
                                          <p:attrName>style.visibility</p:attrName>
                                        </p:attrNameLst>
                                      </p:cBhvr>
                                      <p:to>
                                        <p:strVal val="visible"/>
                                      </p:to>
                                    </p:set>
                                    <p:animEffect transition="in" filter="plus(in)">
                                      <p:cBhvr>
                                        <p:cTn id="177" dur="2000"/>
                                        <p:tgtEl>
                                          <p:spTgt spid="87053"/>
                                        </p:tgtEl>
                                      </p:cBhvr>
                                    </p:animEffect>
                                  </p:childTnLst>
                                </p:cTn>
                              </p:par>
                              <p:par>
                                <p:cTn id="178" presetID="13" presetClass="entr" presetSubtype="16" fill="hold" nodeType="withEffect">
                                  <p:stCondLst>
                                    <p:cond delay="0"/>
                                  </p:stCondLst>
                                  <p:childTnLst>
                                    <p:set>
                                      <p:cBhvr>
                                        <p:cTn id="179" dur="1" fill="hold">
                                          <p:stCondLst>
                                            <p:cond delay="0"/>
                                          </p:stCondLst>
                                        </p:cTn>
                                        <p:tgtEl>
                                          <p:spTgt spid="87058"/>
                                        </p:tgtEl>
                                        <p:attrNameLst>
                                          <p:attrName>style.visibility</p:attrName>
                                        </p:attrNameLst>
                                      </p:cBhvr>
                                      <p:to>
                                        <p:strVal val="visible"/>
                                      </p:to>
                                    </p:set>
                                    <p:animEffect transition="in" filter="plus(in)">
                                      <p:cBhvr>
                                        <p:cTn id="180" dur="2000"/>
                                        <p:tgtEl>
                                          <p:spTgt spid="87058"/>
                                        </p:tgtEl>
                                      </p:cBhvr>
                                    </p:animEffect>
                                  </p:childTnLst>
                                </p:cTn>
                              </p:par>
                              <p:par>
                                <p:cTn id="181" presetID="13" presetClass="entr" presetSubtype="16" fill="hold" nodeType="withEffect">
                                  <p:stCondLst>
                                    <p:cond delay="0"/>
                                  </p:stCondLst>
                                  <p:childTnLst>
                                    <p:set>
                                      <p:cBhvr>
                                        <p:cTn id="182" dur="1" fill="hold">
                                          <p:stCondLst>
                                            <p:cond delay="0"/>
                                          </p:stCondLst>
                                        </p:cTn>
                                        <p:tgtEl>
                                          <p:spTgt spid="87054"/>
                                        </p:tgtEl>
                                        <p:attrNameLst>
                                          <p:attrName>style.visibility</p:attrName>
                                        </p:attrNameLst>
                                      </p:cBhvr>
                                      <p:to>
                                        <p:strVal val="visible"/>
                                      </p:to>
                                    </p:set>
                                    <p:animEffect transition="in" filter="plus(in)">
                                      <p:cBhvr>
                                        <p:cTn id="183" dur="2000"/>
                                        <p:tgtEl>
                                          <p:spTgt spid="87054"/>
                                        </p:tgtEl>
                                      </p:cBhvr>
                                    </p:animEffect>
                                  </p:childTnLst>
                                </p:cTn>
                              </p:par>
                              <p:par>
                                <p:cTn id="184" presetID="13" presetClass="entr" presetSubtype="16" fill="hold" nodeType="withEffect">
                                  <p:stCondLst>
                                    <p:cond delay="0"/>
                                  </p:stCondLst>
                                  <p:childTnLst>
                                    <p:set>
                                      <p:cBhvr>
                                        <p:cTn id="185" dur="1" fill="hold">
                                          <p:stCondLst>
                                            <p:cond delay="0"/>
                                          </p:stCondLst>
                                        </p:cTn>
                                        <p:tgtEl>
                                          <p:spTgt spid="87057"/>
                                        </p:tgtEl>
                                        <p:attrNameLst>
                                          <p:attrName>style.visibility</p:attrName>
                                        </p:attrNameLst>
                                      </p:cBhvr>
                                      <p:to>
                                        <p:strVal val="visible"/>
                                      </p:to>
                                    </p:set>
                                    <p:animEffect transition="in" filter="plus(in)">
                                      <p:cBhvr>
                                        <p:cTn id="186" dur="2000"/>
                                        <p:tgtEl>
                                          <p:spTgt spid="87057"/>
                                        </p:tgtEl>
                                      </p:cBhvr>
                                    </p:animEffect>
                                  </p:childTnLst>
                                </p:cTn>
                              </p:par>
                              <p:par>
                                <p:cTn id="187" presetID="13" presetClass="entr" presetSubtype="16" fill="hold" nodeType="withEffect">
                                  <p:stCondLst>
                                    <p:cond delay="0"/>
                                  </p:stCondLst>
                                  <p:childTnLst>
                                    <p:set>
                                      <p:cBhvr>
                                        <p:cTn id="188" dur="1" fill="hold">
                                          <p:stCondLst>
                                            <p:cond delay="0"/>
                                          </p:stCondLst>
                                        </p:cTn>
                                        <p:tgtEl>
                                          <p:spTgt spid="87056"/>
                                        </p:tgtEl>
                                        <p:attrNameLst>
                                          <p:attrName>style.visibility</p:attrName>
                                        </p:attrNameLst>
                                      </p:cBhvr>
                                      <p:to>
                                        <p:strVal val="visible"/>
                                      </p:to>
                                    </p:set>
                                    <p:animEffect transition="in" filter="plus(in)">
                                      <p:cBhvr>
                                        <p:cTn id="189" dur="2000"/>
                                        <p:tgtEl>
                                          <p:spTgt spid="87056"/>
                                        </p:tgtEl>
                                      </p:cBhvr>
                                    </p:animEffect>
                                  </p:childTnLst>
                                </p:cTn>
                              </p:par>
                              <p:par>
                                <p:cTn id="190" presetID="13" presetClass="entr" presetSubtype="16" fill="hold" nodeType="withEffect">
                                  <p:stCondLst>
                                    <p:cond delay="0"/>
                                  </p:stCondLst>
                                  <p:childTnLst>
                                    <p:set>
                                      <p:cBhvr>
                                        <p:cTn id="191" dur="1" fill="hold">
                                          <p:stCondLst>
                                            <p:cond delay="0"/>
                                          </p:stCondLst>
                                        </p:cTn>
                                        <p:tgtEl>
                                          <p:spTgt spid="87059"/>
                                        </p:tgtEl>
                                        <p:attrNameLst>
                                          <p:attrName>style.visibility</p:attrName>
                                        </p:attrNameLst>
                                      </p:cBhvr>
                                      <p:to>
                                        <p:strVal val="visible"/>
                                      </p:to>
                                    </p:set>
                                    <p:animEffect transition="in" filter="plus(in)">
                                      <p:cBhvr>
                                        <p:cTn id="192" dur="2000"/>
                                        <p:tgtEl>
                                          <p:spTgt spid="87059"/>
                                        </p:tgtEl>
                                      </p:cBhvr>
                                    </p:animEffect>
                                  </p:childTnLst>
                                </p:cTn>
                              </p:par>
                              <p:par>
                                <p:cTn id="193" presetID="13" presetClass="entr" presetSubtype="16" fill="hold" nodeType="withEffect">
                                  <p:stCondLst>
                                    <p:cond delay="0"/>
                                  </p:stCondLst>
                                  <p:childTnLst>
                                    <p:set>
                                      <p:cBhvr>
                                        <p:cTn id="194" dur="1" fill="hold">
                                          <p:stCondLst>
                                            <p:cond delay="0"/>
                                          </p:stCondLst>
                                        </p:cTn>
                                        <p:tgtEl>
                                          <p:spTgt spid="87055"/>
                                        </p:tgtEl>
                                        <p:attrNameLst>
                                          <p:attrName>style.visibility</p:attrName>
                                        </p:attrNameLst>
                                      </p:cBhvr>
                                      <p:to>
                                        <p:strVal val="visible"/>
                                      </p:to>
                                    </p:set>
                                    <p:animEffect transition="in" filter="plus(in)">
                                      <p:cBhvr>
                                        <p:cTn id="195" dur="2000"/>
                                        <p:tgtEl>
                                          <p:spTgt spid="87055"/>
                                        </p:tgtEl>
                                      </p:cBhvr>
                                    </p:animEffect>
                                  </p:childTnLst>
                                </p:cTn>
                              </p:par>
                              <p:par>
                                <p:cTn id="196" presetID="13" presetClass="entr" presetSubtype="16" fill="hold" nodeType="withEffect">
                                  <p:stCondLst>
                                    <p:cond delay="0"/>
                                  </p:stCondLst>
                                  <p:childTnLst>
                                    <p:set>
                                      <p:cBhvr>
                                        <p:cTn id="197" dur="1" fill="hold">
                                          <p:stCondLst>
                                            <p:cond delay="0"/>
                                          </p:stCondLst>
                                        </p:cTn>
                                        <p:tgtEl>
                                          <p:spTgt spid="87061"/>
                                        </p:tgtEl>
                                        <p:attrNameLst>
                                          <p:attrName>style.visibility</p:attrName>
                                        </p:attrNameLst>
                                      </p:cBhvr>
                                      <p:to>
                                        <p:strVal val="visible"/>
                                      </p:to>
                                    </p:set>
                                    <p:animEffect transition="in" filter="plus(in)">
                                      <p:cBhvr>
                                        <p:cTn id="198" dur="2000"/>
                                        <p:tgtEl>
                                          <p:spTgt spid="87061"/>
                                        </p:tgtEl>
                                      </p:cBhvr>
                                    </p:animEffect>
                                  </p:childTnLst>
                                </p:cTn>
                              </p:par>
                              <p:par>
                                <p:cTn id="199" presetID="13" presetClass="entr" presetSubtype="16" fill="hold" nodeType="withEffect">
                                  <p:stCondLst>
                                    <p:cond delay="0"/>
                                  </p:stCondLst>
                                  <p:childTnLst>
                                    <p:set>
                                      <p:cBhvr>
                                        <p:cTn id="200" dur="1" fill="hold">
                                          <p:stCondLst>
                                            <p:cond delay="0"/>
                                          </p:stCondLst>
                                        </p:cTn>
                                        <p:tgtEl>
                                          <p:spTgt spid="87062"/>
                                        </p:tgtEl>
                                        <p:attrNameLst>
                                          <p:attrName>style.visibility</p:attrName>
                                        </p:attrNameLst>
                                      </p:cBhvr>
                                      <p:to>
                                        <p:strVal val="visible"/>
                                      </p:to>
                                    </p:set>
                                    <p:animEffect transition="in" filter="plus(in)">
                                      <p:cBhvr>
                                        <p:cTn id="201" dur="2000"/>
                                        <p:tgtEl>
                                          <p:spTgt spid="87062"/>
                                        </p:tgtEl>
                                      </p:cBhvr>
                                    </p:animEffect>
                                  </p:childTnLst>
                                </p:cTn>
                              </p:par>
                              <p:par>
                                <p:cTn id="202" presetID="13" presetClass="entr" presetSubtype="16" fill="hold" nodeType="withEffect">
                                  <p:stCondLst>
                                    <p:cond delay="0"/>
                                  </p:stCondLst>
                                  <p:childTnLst>
                                    <p:set>
                                      <p:cBhvr>
                                        <p:cTn id="203" dur="1" fill="hold">
                                          <p:stCondLst>
                                            <p:cond delay="0"/>
                                          </p:stCondLst>
                                        </p:cTn>
                                        <p:tgtEl>
                                          <p:spTgt spid="87060"/>
                                        </p:tgtEl>
                                        <p:attrNameLst>
                                          <p:attrName>style.visibility</p:attrName>
                                        </p:attrNameLst>
                                      </p:cBhvr>
                                      <p:to>
                                        <p:strVal val="visible"/>
                                      </p:to>
                                    </p:set>
                                    <p:animEffect transition="in" filter="plus(in)">
                                      <p:cBhvr>
                                        <p:cTn id="204" dur="2000"/>
                                        <p:tgtEl>
                                          <p:spTgt spid="87060"/>
                                        </p:tgtEl>
                                      </p:cBhvr>
                                    </p:animEffect>
                                  </p:childTnLst>
                                </p:cTn>
                              </p:par>
                              <p:par>
                                <p:cTn id="205" presetID="13" presetClass="entr" presetSubtype="16" fill="hold" nodeType="withEffect">
                                  <p:stCondLst>
                                    <p:cond delay="0"/>
                                  </p:stCondLst>
                                  <p:childTnLst>
                                    <p:set>
                                      <p:cBhvr>
                                        <p:cTn id="206" dur="1" fill="hold">
                                          <p:stCondLst>
                                            <p:cond delay="0"/>
                                          </p:stCondLst>
                                        </p:cTn>
                                        <p:tgtEl>
                                          <p:spTgt spid="87064"/>
                                        </p:tgtEl>
                                        <p:attrNameLst>
                                          <p:attrName>style.visibility</p:attrName>
                                        </p:attrNameLst>
                                      </p:cBhvr>
                                      <p:to>
                                        <p:strVal val="visible"/>
                                      </p:to>
                                    </p:set>
                                    <p:animEffect transition="in" filter="plus(in)">
                                      <p:cBhvr>
                                        <p:cTn id="207" dur="2000"/>
                                        <p:tgtEl>
                                          <p:spTgt spid="87064"/>
                                        </p:tgtEl>
                                      </p:cBhvr>
                                    </p:animEffect>
                                  </p:childTnLst>
                                </p:cTn>
                              </p:par>
                              <p:par>
                                <p:cTn id="208" presetID="13" presetClass="entr" presetSubtype="16" fill="hold" nodeType="withEffect">
                                  <p:stCondLst>
                                    <p:cond delay="0"/>
                                  </p:stCondLst>
                                  <p:childTnLst>
                                    <p:set>
                                      <p:cBhvr>
                                        <p:cTn id="209" dur="1" fill="hold">
                                          <p:stCondLst>
                                            <p:cond delay="0"/>
                                          </p:stCondLst>
                                        </p:cTn>
                                        <p:tgtEl>
                                          <p:spTgt spid="87063"/>
                                        </p:tgtEl>
                                        <p:attrNameLst>
                                          <p:attrName>style.visibility</p:attrName>
                                        </p:attrNameLst>
                                      </p:cBhvr>
                                      <p:to>
                                        <p:strVal val="visible"/>
                                      </p:to>
                                    </p:set>
                                    <p:animEffect transition="in" filter="plus(in)">
                                      <p:cBhvr>
                                        <p:cTn id="210" dur="2000"/>
                                        <p:tgtEl>
                                          <p:spTgt spid="87063"/>
                                        </p:tgtEl>
                                      </p:cBhvr>
                                    </p:animEffect>
                                  </p:childTnLst>
                                  <p:subTnLst>
                                    <p:audio>
                                      <p:cMediaNode>
                                        <p:cTn display="0" masterRel="sameClick">
                                          <p:stCondLst>
                                            <p:cond evt="begin" delay="0">
                                              <p:tn val="208"/>
                                            </p:cond>
                                          </p:stCondLst>
                                          <p:endCondLst>
                                            <p:cond evt="onStopAudio" delay="0">
                                              <p:tgtEl>
                                                <p:sldTgt/>
                                              </p:tgtEl>
                                            </p:cond>
                                          </p:endCondLst>
                                        </p:cTn>
                                        <p:tgtEl>
                                          <p:sndTgt r:embed="rId3" name="turkish_march___le_nhat_quang___saigon_audio___03.wav"/>
                                        </p:tgtEl>
                                      </p:cMediaNode>
                                    </p:audio>
                                  </p:subTnLst>
                                </p:cTn>
                              </p:par>
                              <p:par>
                                <p:cTn id="211" presetID="23" presetClass="entr" presetSubtype="16" fill="hold" nodeType="withEffect">
                                  <p:stCondLst>
                                    <p:cond delay="0"/>
                                  </p:stCondLst>
                                  <p:childTnLst>
                                    <p:set>
                                      <p:cBhvr>
                                        <p:cTn id="212" dur="1" fill="hold">
                                          <p:stCondLst>
                                            <p:cond delay="0"/>
                                          </p:stCondLst>
                                        </p:cTn>
                                        <p:tgtEl>
                                          <p:spTgt spid="87070"/>
                                        </p:tgtEl>
                                        <p:attrNameLst>
                                          <p:attrName>style.visibility</p:attrName>
                                        </p:attrNameLst>
                                      </p:cBhvr>
                                      <p:to>
                                        <p:strVal val="visible"/>
                                      </p:to>
                                    </p:set>
                                    <p:anim calcmode="lin" valueType="num">
                                      <p:cBhvr>
                                        <p:cTn id="213" dur="500" fill="hold"/>
                                        <p:tgtEl>
                                          <p:spTgt spid="87070"/>
                                        </p:tgtEl>
                                        <p:attrNameLst>
                                          <p:attrName>ppt_w</p:attrName>
                                        </p:attrNameLst>
                                      </p:cBhvr>
                                      <p:tavLst>
                                        <p:tav tm="0">
                                          <p:val>
                                            <p:fltVal val="0"/>
                                          </p:val>
                                        </p:tav>
                                        <p:tav tm="100000">
                                          <p:val>
                                            <p:strVal val="#ppt_w"/>
                                          </p:val>
                                        </p:tav>
                                      </p:tavLst>
                                    </p:anim>
                                    <p:anim calcmode="lin" valueType="num">
                                      <p:cBhvr>
                                        <p:cTn id="214" dur="500" fill="hold"/>
                                        <p:tgtEl>
                                          <p:spTgt spid="87070"/>
                                        </p:tgtEl>
                                        <p:attrNameLst>
                                          <p:attrName>ppt_h</p:attrName>
                                        </p:attrNameLst>
                                      </p:cBhvr>
                                      <p:tavLst>
                                        <p:tav tm="0">
                                          <p:val>
                                            <p:fltVal val="0"/>
                                          </p:val>
                                        </p:tav>
                                        <p:tav tm="100000">
                                          <p:val>
                                            <p:strVal val="#ppt_h"/>
                                          </p:val>
                                        </p:tav>
                                      </p:tavLst>
                                    </p:anim>
                                  </p:childTnLst>
                                </p:cTn>
                              </p:par>
                              <p:par>
                                <p:cTn id="215" presetID="23" presetClass="entr" presetSubtype="16" fill="hold" nodeType="withEffect">
                                  <p:stCondLst>
                                    <p:cond delay="0"/>
                                  </p:stCondLst>
                                  <p:childTnLst>
                                    <p:set>
                                      <p:cBhvr>
                                        <p:cTn id="216" dur="1" fill="hold">
                                          <p:stCondLst>
                                            <p:cond delay="0"/>
                                          </p:stCondLst>
                                        </p:cTn>
                                        <p:tgtEl>
                                          <p:spTgt spid="87068"/>
                                        </p:tgtEl>
                                        <p:attrNameLst>
                                          <p:attrName>style.visibility</p:attrName>
                                        </p:attrNameLst>
                                      </p:cBhvr>
                                      <p:to>
                                        <p:strVal val="visible"/>
                                      </p:to>
                                    </p:set>
                                    <p:anim calcmode="lin" valueType="num">
                                      <p:cBhvr>
                                        <p:cTn id="217" dur="500" fill="hold"/>
                                        <p:tgtEl>
                                          <p:spTgt spid="87068"/>
                                        </p:tgtEl>
                                        <p:attrNameLst>
                                          <p:attrName>ppt_w</p:attrName>
                                        </p:attrNameLst>
                                      </p:cBhvr>
                                      <p:tavLst>
                                        <p:tav tm="0">
                                          <p:val>
                                            <p:fltVal val="0"/>
                                          </p:val>
                                        </p:tav>
                                        <p:tav tm="100000">
                                          <p:val>
                                            <p:strVal val="#ppt_w"/>
                                          </p:val>
                                        </p:tav>
                                      </p:tavLst>
                                    </p:anim>
                                    <p:anim calcmode="lin" valueType="num">
                                      <p:cBhvr>
                                        <p:cTn id="218" dur="500" fill="hold"/>
                                        <p:tgtEl>
                                          <p:spTgt spid="87068"/>
                                        </p:tgtEl>
                                        <p:attrNameLst>
                                          <p:attrName>ppt_h</p:attrName>
                                        </p:attrNameLst>
                                      </p:cBhvr>
                                      <p:tavLst>
                                        <p:tav tm="0">
                                          <p:val>
                                            <p:fltVal val="0"/>
                                          </p:val>
                                        </p:tav>
                                        <p:tav tm="100000">
                                          <p:val>
                                            <p:strVal val="#ppt_h"/>
                                          </p:val>
                                        </p:tav>
                                      </p:tavLst>
                                    </p:anim>
                                  </p:childTnLst>
                                </p:cTn>
                              </p:par>
                              <p:par>
                                <p:cTn id="219" presetID="23" presetClass="entr" presetSubtype="16" fill="hold" nodeType="withEffect">
                                  <p:stCondLst>
                                    <p:cond delay="0"/>
                                  </p:stCondLst>
                                  <p:childTnLst>
                                    <p:set>
                                      <p:cBhvr>
                                        <p:cTn id="220" dur="1" fill="hold">
                                          <p:stCondLst>
                                            <p:cond delay="0"/>
                                          </p:stCondLst>
                                        </p:cTn>
                                        <p:tgtEl>
                                          <p:spTgt spid="87066"/>
                                        </p:tgtEl>
                                        <p:attrNameLst>
                                          <p:attrName>style.visibility</p:attrName>
                                        </p:attrNameLst>
                                      </p:cBhvr>
                                      <p:to>
                                        <p:strVal val="visible"/>
                                      </p:to>
                                    </p:set>
                                    <p:anim calcmode="lin" valueType="num">
                                      <p:cBhvr>
                                        <p:cTn id="221" dur="500" fill="hold"/>
                                        <p:tgtEl>
                                          <p:spTgt spid="87066"/>
                                        </p:tgtEl>
                                        <p:attrNameLst>
                                          <p:attrName>ppt_w</p:attrName>
                                        </p:attrNameLst>
                                      </p:cBhvr>
                                      <p:tavLst>
                                        <p:tav tm="0">
                                          <p:val>
                                            <p:fltVal val="0"/>
                                          </p:val>
                                        </p:tav>
                                        <p:tav tm="100000">
                                          <p:val>
                                            <p:strVal val="#ppt_w"/>
                                          </p:val>
                                        </p:tav>
                                      </p:tavLst>
                                    </p:anim>
                                    <p:anim calcmode="lin" valueType="num">
                                      <p:cBhvr>
                                        <p:cTn id="222" dur="500" fill="hold"/>
                                        <p:tgtEl>
                                          <p:spTgt spid="87066"/>
                                        </p:tgtEl>
                                        <p:attrNameLst>
                                          <p:attrName>ppt_h</p:attrName>
                                        </p:attrNameLst>
                                      </p:cBhvr>
                                      <p:tavLst>
                                        <p:tav tm="0">
                                          <p:val>
                                            <p:fltVal val="0"/>
                                          </p:val>
                                        </p:tav>
                                        <p:tav tm="100000">
                                          <p:val>
                                            <p:strVal val="#ppt_h"/>
                                          </p:val>
                                        </p:tav>
                                      </p:tavLst>
                                    </p:anim>
                                  </p:childTnLst>
                                </p:cTn>
                              </p:par>
                              <p:par>
                                <p:cTn id="223" presetID="23" presetClass="entr" presetSubtype="16" fill="hold" nodeType="withEffect">
                                  <p:stCondLst>
                                    <p:cond delay="0"/>
                                  </p:stCondLst>
                                  <p:childTnLst>
                                    <p:set>
                                      <p:cBhvr>
                                        <p:cTn id="224" dur="1" fill="hold">
                                          <p:stCondLst>
                                            <p:cond delay="0"/>
                                          </p:stCondLst>
                                        </p:cTn>
                                        <p:tgtEl>
                                          <p:spTgt spid="87067"/>
                                        </p:tgtEl>
                                        <p:attrNameLst>
                                          <p:attrName>style.visibility</p:attrName>
                                        </p:attrNameLst>
                                      </p:cBhvr>
                                      <p:to>
                                        <p:strVal val="visible"/>
                                      </p:to>
                                    </p:set>
                                    <p:anim calcmode="lin" valueType="num">
                                      <p:cBhvr>
                                        <p:cTn id="225" dur="500" fill="hold"/>
                                        <p:tgtEl>
                                          <p:spTgt spid="87067"/>
                                        </p:tgtEl>
                                        <p:attrNameLst>
                                          <p:attrName>ppt_w</p:attrName>
                                        </p:attrNameLst>
                                      </p:cBhvr>
                                      <p:tavLst>
                                        <p:tav tm="0">
                                          <p:val>
                                            <p:fltVal val="0"/>
                                          </p:val>
                                        </p:tav>
                                        <p:tav tm="100000">
                                          <p:val>
                                            <p:strVal val="#ppt_w"/>
                                          </p:val>
                                        </p:tav>
                                      </p:tavLst>
                                    </p:anim>
                                    <p:anim calcmode="lin" valueType="num">
                                      <p:cBhvr>
                                        <p:cTn id="226" dur="500" fill="hold"/>
                                        <p:tgtEl>
                                          <p:spTgt spid="87067"/>
                                        </p:tgtEl>
                                        <p:attrNameLst>
                                          <p:attrName>ppt_h</p:attrName>
                                        </p:attrNameLst>
                                      </p:cBhvr>
                                      <p:tavLst>
                                        <p:tav tm="0">
                                          <p:val>
                                            <p:fltVal val="0"/>
                                          </p:val>
                                        </p:tav>
                                        <p:tav tm="100000">
                                          <p:val>
                                            <p:strVal val="#ppt_h"/>
                                          </p:val>
                                        </p:tav>
                                      </p:tavLst>
                                    </p:anim>
                                  </p:childTnLst>
                                </p:cTn>
                              </p:par>
                              <p:par>
                                <p:cTn id="227" presetID="23" presetClass="entr" presetSubtype="16" fill="hold" nodeType="withEffect">
                                  <p:stCondLst>
                                    <p:cond delay="0"/>
                                  </p:stCondLst>
                                  <p:childTnLst>
                                    <p:set>
                                      <p:cBhvr>
                                        <p:cTn id="228" dur="1" fill="hold">
                                          <p:stCondLst>
                                            <p:cond delay="0"/>
                                          </p:stCondLst>
                                        </p:cTn>
                                        <p:tgtEl>
                                          <p:spTgt spid="87069"/>
                                        </p:tgtEl>
                                        <p:attrNameLst>
                                          <p:attrName>style.visibility</p:attrName>
                                        </p:attrNameLst>
                                      </p:cBhvr>
                                      <p:to>
                                        <p:strVal val="visible"/>
                                      </p:to>
                                    </p:set>
                                    <p:anim calcmode="lin" valueType="num">
                                      <p:cBhvr>
                                        <p:cTn id="229" dur="500" fill="hold"/>
                                        <p:tgtEl>
                                          <p:spTgt spid="87069"/>
                                        </p:tgtEl>
                                        <p:attrNameLst>
                                          <p:attrName>ppt_w</p:attrName>
                                        </p:attrNameLst>
                                      </p:cBhvr>
                                      <p:tavLst>
                                        <p:tav tm="0">
                                          <p:val>
                                            <p:fltVal val="0"/>
                                          </p:val>
                                        </p:tav>
                                        <p:tav tm="100000">
                                          <p:val>
                                            <p:strVal val="#ppt_w"/>
                                          </p:val>
                                        </p:tav>
                                      </p:tavLst>
                                    </p:anim>
                                    <p:anim calcmode="lin" valueType="num">
                                      <p:cBhvr>
                                        <p:cTn id="230" dur="500" fill="hold"/>
                                        <p:tgtEl>
                                          <p:spTgt spid="87069"/>
                                        </p:tgtEl>
                                        <p:attrNameLst>
                                          <p:attrName>ppt_h</p:attrName>
                                        </p:attrNameLst>
                                      </p:cBhvr>
                                      <p:tavLst>
                                        <p:tav tm="0">
                                          <p:val>
                                            <p:fltVal val="0"/>
                                          </p:val>
                                        </p:tav>
                                        <p:tav tm="100000">
                                          <p:val>
                                            <p:strVal val="#ppt_h"/>
                                          </p:val>
                                        </p:tav>
                                      </p:tavLst>
                                    </p:anim>
                                  </p:childTnLst>
                                </p:cTn>
                              </p:par>
                              <p:par>
                                <p:cTn id="231" presetID="23" presetClass="entr" presetSubtype="16" fill="hold" nodeType="withEffect">
                                  <p:stCondLst>
                                    <p:cond delay="0"/>
                                  </p:stCondLst>
                                  <p:childTnLst>
                                    <p:set>
                                      <p:cBhvr>
                                        <p:cTn id="232" dur="1" fill="hold">
                                          <p:stCondLst>
                                            <p:cond delay="0"/>
                                          </p:stCondLst>
                                        </p:cTn>
                                        <p:tgtEl>
                                          <p:spTgt spid="87065"/>
                                        </p:tgtEl>
                                        <p:attrNameLst>
                                          <p:attrName>style.visibility</p:attrName>
                                        </p:attrNameLst>
                                      </p:cBhvr>
                                      <p:to>
                                        <p:strVal val="visible"/>
                                      </p:to>
                                    </p:set>
                                    <p:anim calcmode="lin" valueType="num">
                                      <p:cBhvr>
                                        <p:cTn id="233" dur="500" fill="hold"/>
                                        <p:tgtEl>
                                          <p:spTgt spid="87065"/>
                                        </p:tgtEl>
                                        <p:attrNameLst>
                                          <p:attrName>ppt_w</p:attrName>
                                        </p:attrNameLst>
                                      </p:cBhvr>
                                      <p:tavLst>
                                        <p:tav tm="0">
                                          <p:val>
                                            <p:fltVal val="0"/>
                                          </p:val>
                                        </p:tav>
                                        <p:tav tm="100000">
                                          <p:val>
                                            <p:strVal val="#ppt_w"/>
                                          </p:val>
                                        </p:tav>
                                      </p:tavLst>
                                    </p:anim>
                                    <p:anim calcmode="lin" valueType="num">
                                      <p:cBhvr>
                                        <p:cTn id="234" dur="500" fill="hold"/>
                                        <p:tgtEl>
                                          <p:spTgt spid="87065"/>
                                        </p:tgtEl>
                                        <p:attrNameLst>
                                          <p:attrName>ppt_h</p:attrName>
                                        </p:attrNameLst>
                                      </p:cBhvr>
                                      <p:tavLst>
                                        <p:tav tm="0">
                                          <p:val>
                                            <p:fltVal val="0"/>
                                          </p:val>
                                        </p:tav>
                                        <p:tav tm="100000">
                                          <p:val>
                                            <p:strVal val="#ppt_h"/>
                                          </p:val>
                                        </p:tav>
                                      </p:tavLst>
                                    </p:anim>
                                  </p:childTnLst>
                                </p:cTn>
                              </p:par>
                              <p:par>
                                <p:cTn id="235" presetID="23" presetClass="entr" presetSubtype="16" fill="hold" nodeType="withEffect">
                                  <p:stCondLst>
                                    <p:cond delay="0"/>
                                  </p:stCondLst>
                                  <p:childTnLst>
                                    <p:set>
                                      <p:cBhvr>
                                        <p:cTn id="236" dur="1" fill="hold">
                                          <p:stCondLst>
                                            <p:cond delay="0"/>
                                          </p:stCondLst>
                                        </p:cTn>
                                        <p:tgtEl>
                                          <p:spTgt spid="87071"/>
                                        </p:tgtEl>
                                        <p:attrNameLst>
                                          <p:attrName>style.visibility</p:attrName>
                                        </p:attrNameLst>
                                      </p:cBhvr>
                                      <p:to>
                                        <p:strVal val="visible"/>
                                      </p:to>
                                    </p:set>
                                    <p:anim calcmode="lin" valueType="num">
                                      <p:cBhvr>
                                        <p:cTn id="237" dur="500" fill="hold"/>
                                        <p:tgtEl>
                                          <p:spTgt spid="87071"/>
                                        </p:tgtEl>
                                        <p:attrNameLst>
                                          <p:attrName>ppt_w</p:attrName>
                                        </p:attrNameLst>
                                      </p:cBhvr>
                                      <p:tavLst>
                                        <p:tav tm="0">
                                          <p:val>
                                            <p:fltVal val="0"/>
                                          </p:val>
                                        </p:tav>
                                        <p:tav tm="100000">
                                          <p:val>
                                            <p:strVal val="#ppt_w"/>
                                          </p:val>
                                        </p:tav>
                                      </p:tavLst>
                                    </p:anim>
                                    <p:anim calcmode="lin" valueType="num">
                                      <p:cBhvr>
                                        <p:cTn id="238" dur="500" fill="hold"/>
                                        <p:tgtEl>
                                          <p:spTgt spid="870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fwallpapers.com/images/green-fiel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32" name="Picture 8" descr="Little Girl Picking Flower"/>
          <p:cNvPicPr>
            <a:picLocks noChangeAspect="1" noChangeArrowheads="1"/>
          </p:cNvPicPr>
          <p:nvPr/>
        </p:nvPicPr>
        <p:blipFill>
          <a:blip r:embed="rId3"/>
          <a:srcRect/>
          <a:stretch>
            <a:fillRect/>
          </a:stretch>
        </p:blipFill>
        <p:spPr bwMode="auto">
          <a:xfrm>
            <a:off x="-304800" y="2590800"/>
            <a:ext cx="1828800" cy="2626214"/>
          </a:xfrm>
          <a:prstGeom prst="rect">
            <a:avLst/>
          </a:prstGeom>
          <a:noFill/>
        </p:spPr>
      </p:pic>
      <p:sp>
        <p:nvSpPr>
          <p:cNvPr id="1037" name="AutoShape 13" descr="Kết quả hình ảnh cho flower in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9" name="AutoShape 15" descr="Kết quả hình ảnh cho flower in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1" name="AutoShape 17" descr="Kết quả hình ảnh cho flower in carto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5" name="AutoShape 21" descr="http://cliparts.co/cliparts/Bia/ELp/BiaELpd8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7" name="AutoShape 23" descr="http://cliparts.co/cliparts/Bia/ELp/BiaELpd8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9" name="AutoShape 25" descr="http://cliparts.co/cliparts/Bia/ELp/BiaELpd8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1" name="AutoShape 27" descr="http://cliparts.co/cliparts/Bia/ELp/BiaELpd8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3" name="AutoShape 29" descr="http://www.clker.com/cliparts/h/q/h/g/L/C/light-blue-flow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0" name="AutoShape 36" descr="http://images.clipartpanda.com/clipart-flower-with-stem-red-flow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6" name="AutoShape 42" descr="http://www.clker.com/cliparts/V/2/P/w/s/v/yellow-flow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8" name="AutoShape 44" descr="http://www.clker.com/cliparts/V/2/P/w/s/v/yellow-flow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70" name="AutoShape 46" descr="http://www.clker.com/cliparts/n/4/Q/F/M/H/purple-flower.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76" name="Picture 52" descr="Orange Flower Clip Art">
            <a:hlinkClick r:id="rId4" action="ppaction://hlinksldjump"/>
          </p:cNvPr>
          <p:cNvPicPr>
            <a:picLocks noChangeAspect="1" noChangeArrowheads="1"/>
          </p:cNvPicPr>
          <p:nvPr/>
        </p:nvPicPr>
        <p:blipFill>
          <a:blip r:embed="rId5"/>
          <a:srcRect/>
          <a:stretch>
            <a:fillRect/>
          </a:stretch>
        </p:blipFill>
        <p:spPr bwMode="auto">
          <a:xfrm>
            <a:off x="2667000" y="4572000"/>
            <a:ext cx="1447800" cy="2032358"/>
          </a:xfrm>
          <a:prstGeom prst="rect">
            <a:avLst/>
          </a:prstGeom>
          <a:noFill/>
        </p:spPr>
      </p:pic>
      <p:pic>
        <p:nvPicPr>
          <p:cNvPr id="1078" name="Picture 54" descr="Yellow Flower Stem Clip Art">
            <a:hlinkClick r:id="rId6" action="ppaction://hlinksldjump"/>
          </p:cNvPr>
          <p:cNvPicPr>
            <a:picLocks noChangeAspect="1" noChangeArrowheads="1"/>
          </p:cNvPicPr>
          <p:nvPr/>
        </p:nvPicPr>
        <p:blipFill>
          <a:blip r:embed="rId7"/>
          <a:srcRect/>
          <a:stretch>
            <a:fillRect/>
          </a:stretch>
        </p:blipFill>
        <p:spPr bwMode="auto">
          <a:xfrm>
            <a:off x="4419600" y="3276600"/>
            <a:ext cx="1465639" cy="2057400"/>
          </a:xfrm>
          <a:prstGeom prst="rect">
            <a:avLst/>
          </a:prstGeom>
          <a:noFill/>
        </p:spPr>
      </p:pic>
      <p:pic>
        <p:nvPicPr>
          <p:cNvPr id="1082" name="Picture 58" descr="Pink Flower Clip Art">
            <a:hlinkClick r:id="rId8" action="ppaction://hlinksldjump"/>
          </p:cNvPr>
          <p:cNvPicPr>
            <a:picLocks noChangeAspect="1" noChangeArrowheads="1"/>
          </p:cNvPicPr>
          <p:nvPr/>
        </p:nvPicPr>
        <p:blipFill>
          <a:blip r:embed="rId9"/>
          <a:srcRect/>
          <a:stretch>
            <a:fillRect/>
          </a:stretch>
        </p:blipFill>
        <p:spPr bwMode="auto">
          <a:xfrm>
            <a:off x="7010400" y="4191000"/>
            <a:ext cx="1361628" cy="1905000"/>
          </a:xfrm>
          <a:prstGeom prst="rect">
            <a:avLst/>
          </a:prstGeom>
          <a:noFill/>
        </p:spPr>
      </p:pic>
      <p:pic>
        <p:nvPicPr>
          <p:cNvPr id="1084" name="Picture 60" descr="Red Flower Stem Clip Art">
            <a:hlinkClick r:id="rId10" action="ppaction://hlinksldjump"/>
          </p:cNvPr>
          <p:cNvPicPr>
            <a:picLocks noChangeAspect="1" noChangeArrowheads="1"/>
          </p:cNvPicPr>
          <p:nvPr/>
        </p:nvPicPr>
        <p:blipFill>
          <a:blip r:embed="rId11"/>
          <a:srcRect/>
          <a:stretch>
            <a:fillRect/>
          </a:stretch>
        </p:blipFill>
        <p:spPr bwMode="auto">
          <a:xfrm>
            <a:off x="2590800" y="2514600"/>
            <a:ext cx="1295400" cy="1824507"/>
          </a:xfrm>
          <a:prstGeom prst="rect">
            <a:avLst/>
          </a:prstGeom>
          <a:noFill/>
        </p:spPr>
      </p:pic>
      <p:pic>
        <p:nvPicPr>
          <p:cNvPr id="1086" name="Picture 62" descr="Blue Flower Clip Art">
            <a:hlinkClick r:id="rId12" action="ppaction://hlinksldjump"/>
          </p:cNvPr>
          <p:cNvPicPr>
            <a:picLocks noChangeAspect="1" noChangeArrowheads="1"/>
          </p:cNvPicPr>
          <p:nvPr/>
        </p:nvPicPr>
        <p:blipFill>
          <a:blip r:embed="rId13"/>
          <a:srcRect/>
          <a:stretch>
            <a:fillRect/>
          </a:stretch>
        </p:blipFill>
        <p:spPr bwMode="auto">
          <a:xfrm>
            <a:off x="5334000" y="4919306"/>
            <a:ext cx="1371600" cy="1938694"/>
          </a:xfrm>
          <a:prstGeom prst="rect">
            <a:avLst/>
          </a:prstGeom>
          <a:noFill/>
        </p:spPr>
      </p:pic>
      <p:pic>
        <p:nvPicPr>
          <p:cNvPr id="1088" name="Picture 64" descr="Blue Flower Clip Art">
            <a:hlinkClick r:id="rId14" action="ppaction://hlinksldjump"/>
          </p:cNvPr>
          <p:cNvPicPr>
            <a:picLocks noChangeAspect="1" noChangeArrowheads="1"/>
          </p:cNvPicPr>
          <p:nvPr/>
        </p:nvPicPr>
        <p:blipFill>
          <a:blip r:embed="rId15"/>
          <a:srcRect/>
          <a:stretch>
            <a:fillRect/>
          </a:stretch>
        </p:blipFill>
        <p:spPr bwMode="auto">
          <a:xfrm>
            <a:off x="5181600" y="1676400"/>
            <a:ext cx="1371600" cy="1834978"/>
          </a:xfrm>
          <a:prstGeom prst="rect">
            <a:avLst/>
          </a:prstGeom>
          <a:noFill/>
        </p:spPr>
      </p:pic>
      <p:sp>
        <p:nvSpPr>
          <p:cNvPr id="25" name="Rounded Rectangle 24"/>
          <p:cNvSpPr/>
          <p:nvPr/>
        </p:nvSpPr>
        <p:spPr>
          <a:xfrm>
            <a:off x="2057400" y="0"/>
            <a:ext cx="51054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66"/>
                </a:solidFill>
              </a:rPr>
              <a:t>PICKING FLOWERS</a:t>
            </a:r>
            <a:endParaRPr lang="en-US" sz="4400" b="1" dirty="0">
              <a:solidFill>
                <a:srgbClr val="FF0066"/>
              </a:solidFill>
            </a:endParaRPr>
          </a:p>
        </p:txBody>
      </p:sp>
      <p:pic>
        <p:nvPicPr>
          <p:cNvPr id="15364" name="Picture 4" descr="Purple Flower Clip Art">
            <a:hlinkClick r:id="rId16" action="ppaction://hlinksldjump"/>
          </p:cNvPr>
          <p:cNvPicPr>
            <a:picLocks noChangeAspect="1" noChangeArrowheads="1"/>
          </p:cNvPicPr>
          <p:nvPr/>
        </p:nvPicPr>
        <p:blipFill>
          <a:blip r:embed="rId17"/>
          <a:srcRect/>
          <a:stretch>
            <a:fillRect/>
          </a:stretch>
        </p:blipFill>
        <p:spPr bwMode="auto">
          <a:xfrm>
            <a:off x="6934200" y="1828800"/>
            <a:ext cx="1600200" cy="2238777"/>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84"/>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3.59852E-6 L 0.26666 -0.08025 " pathEditMode="relative" rAng="0" ptsTypes="AA">
                                      <p:cBhvr>
                                        <p:cTn id="6" dur="1000" fill="hold"/>
                                        <p:tgtEl>
                                          <p:spTgt spid="1032"/>
                                        </p:tgtEl>
                                        <p:attrNameLst>
                                          <p:attrName>ppt_x</p:attrName>
                                          <p:attrName>ppt_y</p:attrName>
                                        </p:attrNameLst>
                                      </p:cBhvr>
                                      <p:rCtr x="133" y="-40"/>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1084"/>
                                        </p:tgtEl>
                                        <p:attrNameLst>
                                          <p:attrName>style.visibility</p:attrName>
                                        </p:attrNameLst>
                                      </p:cBhvr>
                                      <p:to>
                                        <p:strVal val="hidden"/>
                                      </p:to>
                                    </p:set>
                                  </p:childTnLst>
                                </p:cTn>
                              </p:par>
                            </p:childTnLst>
                          </p:cTn>
                        </p:par>
                      </p:childTnLst>
                    </p:cTn>
                  </p:par>
                </p:childTnLst>
              </p:cTn>
              <p:nextCondLst>
                <p:cond evt="onClick" delay="0">
                  <p:tgtEl>
                    <p:spTgt spid="1084"/>
                  </p:tgtEl>
                </p:cond>
              </p:nextCondLst>
            </p:seq>
            <p:seq concurrent="1" nextAc="seek">
              <p:cTn id="10" restart="whenNotActive" fill="hold" evtFilter="cancelBubble" nodeType="interactiveSeq">
                <p:stCondLst>
                  <p:cond evt="onClick" delay="0">
                    <p:tgtEl>
                      <p:spTgt spid="1078"/>
                    </p:tgtEl>
                  </p:cond>
                </p:stCondLst>
                <p:endSync evt="end" delay="0">
                  <p:rtn val="all"/>
                </p:endSync>
                <p:childTnLst>
                  <p:par>
                    <p:cTn id="11" fill="hold">
                      <p:stCondLst>
                        <p:cond delay="0"/>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33333E-6 3.59852E-6 L 0.475 -0.01365 " pathEditMode="relative" rAng="0" ptsTypes="AA">
                                      <p:cBhvr>
                                        <p:cTn id="14" dur="1000" fill="hold"/>
                                        <p:tgtEl>
                                          <p:spTgt spid="1032"/>
                                        </p:tgtEl>
                                        <p:attrNameLst>
                                          <p:attrName>ppt_x</p:attrName>
                                          <p:attrName>ppt_y</p:attrName>
                                        </p:attrNameLst>
                                      </p:cBhvr>
                                      <p:rCtr x="237" y="-7"/>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1078"/>
                                        </p:tgtEl>
                                        <p:attrNameLst>
                                          <p:attrName>style.visibility</p:attrName>
                                        </p:attrNameLst>
                                      </p:cBhvr>
                                      <p:to>
                                        <p:strVal val="hidden"/>
                                      </p:to>
                                    </p:set>
                                  </p:childTnLst>
                                </p:cTn>
                              </p:par>
                            </p:childTnLst>
                          </p:cTn>
                        </p:par>
                      </p:childTnLst>
                    </p:cTn>
                  </p:par>
                </p:childTnLst>
              </p:cTn>
              <p:nextCondLst>
                <p:cond evt="onClick" delay="0">
                  <p:tgtEl>
                    <p:spTgt spid="1078"/>
                  </p:tgtEl>
                </p:cond>
              </p:nextCondLst>
            </p:seq>
            <p:seq concurrent="1" nextAc="seek">
              <p:cTn id="18" restart="whenNotActive" fill="hold" evtFilter="cancelBubble" nodeType="interactiveSeq">
                <p:stCondLst>
                  <p:cond evt="onClick" delay="0">
                    <p:tgtEl>
                      <p:spTgt spid="1076"/>
                    </p:tgtEl>
                  </p:cond>
                </p:stCondLst>
                <p:endSync evt="end" delay="0">
                  <p:rtn val="all"/>
                </p:endSync>
                <p:childTnLst>
                  <p:par>
                    <p:cTn id="19" fill="hold">
                      <p:stCondLst>
                        <p:cond delay="0"/>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3.33333E-6 3.59852E-6 L 0.29166 0.20837 " pathEditMode="relative" rAng="0" ptsTypes="AA">
                                      <p:cBhvr>
                                        <p:cTn id="22" dur="1000" fill="hold"/>
                                        <p:tgtEl>
                                          <p:spTgt spid="1032"/>
                                        </p:tgtEl>
                                        <p:attrNameLst>
                                          <p:attrName>ppt_x</p:attrName>
                                          <p:attrName>ppt_y</p:attrName>
                                        </p:attrNameLst>
                                      </p:cBhvr>
                                      <p:rCtr x="146" y="104"/>
                                    </p:animMotion>
                                  </p:childTnLst>
                                </p:cTn>
                              </p:par>
                            </p:childTnLst>
                          </p:cTn>
                        </p:par>
                        <p:par>
                          <p:cTn id="23" fill="hold">
                            <p:stCondLst>
                              <p:cond delay="1000"/>
                            </p:stCondLst>
                            <p:childTnLst>
                              <p:par>
                                <p:cTn id="24" presetID="1" presetClass="exit" presetSubtype="0" fill="hold" nodeType="afterEffect">
                                  <p:stCondLst>
                                    <p:cond delay="0"/>
                                  </p:stCondLst>
                                  <p:childTnLst>
                                    <p:set>
                                      <p:cBhvr>
                                        <p:cTn id="25" dur="1" fill="hold">
                                          <p:stCondLst>
                                            <p:cond delay="0"/>
                                          </p:stCondLst>
                                        </p:cTn>
                                        <p:tgtEl>
                                          <p:spTgt spid="1076"/>
                                        </p:tgtEl>
                                        <p:attrNameLst>
                                          <p:attrName>style.visibility</p:attrName>
                                        </p:attrNameLst>
                                      </p:cBhvr>
                                      <p:to>
                                        <p:strVal val="hidden"/>
                                      </p:to>
                                    </p:set>
                                  </p:childTnLst>
                                </p:cTn>
                              </p:par>
                            </p:childTnLst>
                          </p:cTn>
                        </p:par>
                      </p:childTnLst>
                    </p:cTn>
                  </p:par>
                </p:childTnLst>
              </p:cTn>
              <p:nextCondLst>
                <p:cond evt="onClick" delay="0">
                  <p:tgtEl>
                    <p:spTgt spid="1076"/>
                  </p:tgtEl>
                </p:cond>
              </p:nextCondLst>
            </p:seq>
            <p:seq concurrent="1" nextAc="seek">
              <p:cTn id="26" restart="whenNotActive" fill="hold" evtFilter="cancelBubble" nodeType="interactiveSeq">
                <p:stCondLst>
                  <p:cond evt="onClick" delay="0">
                    <p:tgtEl>
                      <p:spTgt spid="1088"/>
                    </p:tgtEl>
                  </p:cond>
                </p:stCondLst>
                <p:endSync evt="end" delay="0">
                  <p:rtn val="all"/>
                </p:endSync>
                <p:childTnLst>
                  <p:par>
                    <p:cTn id="27" fill="hold">
                      <p:stCondLst>
                        <p:cond delay="0"/>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3.33333E-6 3.59852E-6 L 0.58333 -0.25787 " pathEditMode="relative" rAng="0" ptsTypes="AA">
                                      <p:cBhvr>
                                        <p:cTn id="30" dur="1000" fill="hold"/>
                                        <p:tgtEl>
                                          <p:spTgt spid="1032"/>
                                        </p:tgtEl>
                                        <p:attrNameLst>
                                          <p:attrName>ppt_x</p:attrName>
                                          <p:attrName>ppt_y</p:attrName>
                                        </p:attrNameLst>
                                      </p:cBhvr>
                                      <p:rCtr x="292" y="-129"/>
                                    </p:animMotion>
                                  </p:childTnLst>
                                </p:cTn>
                              </p:par>
                            </p:childTnLst>
                          </p:cTn>
                        </p:par>
                        <p:par>
                          <p:cTn id="31" fill="hold">
                            <p:stCondLst>
                              <p:cond delay="1000"/>
                            </p:stCondLst>
                            <p:childTnLst>
                              <p:par>
                                <p:cTn id="32" presetID="1" presetClass="exit" presetSubtype="0" fill="hold" nodeType="afterEffect">
                                  <p:stCondLst>
                                    <p:cond delay="0"/>
                                  </p:stCondLst>
                                  <p:childTnLst>
                                    <p:set>
                                      <p:cBhvr>
                                        <p:cTn id="33" dur="1" fill="hold">
                                          <p:stCondLst>
                                            <p:cond delay="0"/>
                                          </p:stCondLst>
                                        </p:cTn>
                                        <p:tgtEl>
                                          <p:spTgt spid="1088"/>
                                        </p:tgtEl>
                                        <p:attrNameLst>
                                          <p:attrName>style.visibility</p:attrName>
                                        </p:attrNameLst>
                                      </p:cBhvr>
                                      <p:to>
                                        <p:strVal val="hidden"/>
                                      </p:to>
                                    </p:set>
                                  </p:childTnLst>
                                </p:cTn>
                              </p:par>
                            </p:childTnLst>
                          </p:cTn>
                        </p:par>
                      </p:childTnLst>
                    </p:cTn>
                  </p:par>
                </p:childTnLst>
              </p:cTn>
              <p:nextCondLst>
                <p:cond evt="onClick" delay="0">
                  <p:tgtEl>
                    <p:spTgt spid="1088"/>
                  </p:tgtEl>
                </p:cond>
              </p:nextCondLst>
            </p:seq>
            <p:seq concurrent="1" nextAc="seek">
              <p:cTn id="34" restart="whenNotActive" fill="hold" evtFilter="cancelBubble" nodeType="interactiveSeq">
                <p:stCondLst>
                  <p:cond evt="onClick" delay="0">
                    <p:tgtEl>
                      <p:spTgt spid="1082"/>
                    </p:tgtEl>
                  </p:cond>
                </p:stCondLst>
                <p:endSync evt="end" delay="0">
                  <p:rtn val="all"/>
                </p:endSync>
                <p:childTnLst>
                  <p:par>
                    <p:cTn id="35" fill="hold">
                      <p:stCondLst>
                        <p:cond delay="0"/>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3.33333E-6 3.59852E-6 L 0.775 0.11956 " pathEditMode="relative" rAng="0" ptsTypes="AA">
                                      <p:cBhvr>
                                        <p:cTn id="38" dur="1000" fill="hold"/>
                                        <p:tgtEl>
                                          <p:spTgt spid="1032"/>
                                        </p:tgtEl>
                                        <p:attrNameLst>
                                          <p:attrName>ppt_x</p:attrName>
                                          <p:attrName>ppt_y</p:attrName>
                                        </p:attrNameLst>
                                      </p:cBhvr>
                                      <p:rCtr x="387" y="60"/>
                                    </p:animMotion>
                                  </p:childTnLst>
                                </p:cTn>
                              </p:par>
                            </p:childTnLst>
                          </p:cTn>
                        </p:par>
                        <p:par>
                          <p:cTn id="39" fill="hold">
                            <p:stCondLst>
                              <p:cond delay="1000"/>
                            </p:stCondLst>
                            <p:childTnLst>
                              <p:par>
                                <p:cTn id="40" presetID="1" presetClass="exit" presetSubtype="0" fill="hold" nodeType="afterEffect">
                                  <p:stCondLst>
                                    <p:cond delay="0"/>
                                  </p:stCondLst>
                                  <p:childTnLst>
                                    <p:set>
                                      <p:cBhvr>
                                        <p:cTn id="41" dur="1" fill="hold">
                                          <p:stCondLst>
                                            <p:cond delay="0"/>
                                          </p:stCondLst>
                                        </p:cTn>
                                        <p:tgtEl>
                                          <p:spTgt spid="1082"/>
                                        </p:tgtEl>
                                        <p:attrNameLst>
                                          <p:attrName>style.visibility</p:attrName>
                                        </p:attrNameLst>
                                      </p:cBhvr>
                                      <p:to>
                                        <p:strVal val="hidden"/>
                                      </p:to>
                                    </p:set>
                                  </p:childTnLst>
                                </p:cTn>
                              </p:par>
                            </p:childTnLst>
                          </p:cTn>
                        </p:par>
                      </p:childTnLst>
                    </p:cTn>
                  </p:par>
                </p:childTnLst>
              </p:cTn>
              <p:nextCondLst>
                <p:cond evt="onClick" delay="0">
                  <p:tgtEl>
                    <p:spTgt spid="1082"/>
                  </p:tgtEl>
                </p:cond>
              </p:nextCondLst>
            </p:seq>
            <p:seq concurrent="1" nextAc="seek">
              <p:cTn id="42" restart="whenNotActive" fill="hold" evtFilter="cancelBubble" nodeType="interactiveSeq">
                <p:stCondLst>
                  <p:cond evt="onClick" delay="0">
                    <p:tgtEl>
                      <p:spTgt spid="1086"/>
                    </p:tgtEl>
                  </p:cond>
                </p:stCondLst>
                <p:endSync evt="end" delay="0">
                  <p:rtn val="all"/>
                </p:endSync>
                <p:childTnLst>
                  <p:par>
                    <p:cTn id="43" fill="hold">
                      <p:stCondLst>
                        <p:cond delay="0"/>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3.33333E-6 3.59852E-6 L 0.59166 0.24167 " pathEditMode="relative" rAng="0" ptsTypes="AA">
                                      <p:cBhvr>
                                        <p:cTn id="46" dur="1000" fill="hold"/>
                                        <p:tgtEl>
                                          <p:spTgt spid="1032"/>
                                        </p:tgtEl>
                                        <p:attrNameLst>
                                          <p:attrName>ppt_x</p:attrName>
                                          <p:attrName>ppt_y</p:attrName>
                                        </p:attrNameLst>
                                      </p:cBhvr>
                                      <p:rCtr x="296" y="121"/>
                                    </p:animMotion>
                                  </p:childTnLst>
                                </p:cTn>
                              </p:par>
                            </p:childTnLst>
                          </p:cTn>
                        </p:par>
                        <p:par>
                          <p:cTn id="47" fill="hold">
                            <p:stCondLst>
                              <p:cond delay="1000"/>
                            </p:stCondLst>
                            <p:childTnLst>
                              <p:par>
                                <p:cTn id="48" presetID="1" presetClass="exit" presetSubtype="0" fill="hold" nodeType="afterEffect">
                                  <p:stCondLst>
                                    <p:cond delay="0"/>
                                  </p:stCondLst>
                                  <p:childTnLst>
                                    <p:set>
                                      <p:cBhvr>
                                        <p:cTn id="49" dur="1" fill="hold">
                                          <p:stCondLst>
                                            <p:cond delay="0"/>
                                          </p:stCondLst>
                                        </p:cTn>
                                        <p:tgtEl>
                                          <p:spTgt spid="1086"/>
                                        </p:tgtEl>
                                        <p:attrNameLst>
                                          <p:attrName>style.visibility</p:attrName>
                                        </p:attrNameLst>
                                      </p:cBhvr>
                                      <p:to>
                                        <p:strVal val="hidden"/>
                                      </p:to>
                                    </p:set>
                                  </p:childTnLst>
                                </p:cTn>
                              </p:par>
                            </p:childTnLst>
                          </p:cTn>
                        </p:par>
                      </p:childTnLst>
                    </p:cTn>
                  </p:par>
                </p:childTnLst>
              </p:cTn>
              <p:nextCondLst>
                <p:cond evt="onClick" delay="0">
                  <p:tgtEl>
                    <p:spTgt spid="1086"/>
                  </p:tgtEl>
                </p:cond>
              </p:nextCondLst>
            </p:seq>
            <p:seq concurrent="1" nextAc="seek">
              <p:cTn id="50" restart="whenNotActive" fill="hold" evtFilter="cancelBubble" nodeType="interactiveSeq">
                <p:stCondLst>
                  <p:cond evt="onClick" delay="0">
                    <p:tgtEl>
                      <p:spTgt spid="15364"/>
                    </p:tgtEl>
                  </p:cond>
                </p:stCondLst>
                <p:endSync evt="end" delay="0">
                  <p:rtn val="all"/>
                </p:endSync>
                <p:childTnLst>
                  <p:par>
                    <p:cTn id="51" fill="hold">
                      <p:stCondLst>
                        <p:cond delay="0"/>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3.33333E-6 3.59852E-6 L 0.775 -0.18016 " pathEditMode="relative" rAng="0" ptsTypes="AA">
                                      <p:cBhvr>
                                        <p:cTn id="54" dur="1000" fill="hold"/>
                                        <p:tgtEl>
                                          <p:spTgt spid="1032"/>
                                        </p:tgtEl>
                                        <p:attrNameLst>
                                          <p:attrName>ppt_x</p:attrName>
                                          <p:attrName>ppt_y</p:attrName>
                                        </p:attrNameLst>
                                      </p:cBhvr>
                                      <p:rCtr x="387" y="-90"/>
                                    </p:animMotion>
                                  </p:childTnLst>
                                </p:cTn>
                              </p:par>
                            </p:childTnLst>
                          </p:cTn>
                        </p:par>
                        <p:par>
                          <p:cTn id="55" fill="hold">
                            <p:stCondLst>
                              <p:cond delay="1000"/>
                            </p:stCondLst>
                            <p:childTnLst>
                              <p:par>
                                <p:cTn id="56" presetID="1" presetClass="exit" presetSubtype="0" fill="hold" nodeType="afterEffect">
                                  <p:stCondLst>
                                    <p:cond delay="0"/>
                                  </p:stCondLst>
                                  <p:childTnLst>
                                    <p:set>
                                      <p:cBhvr>
                                        <p:cTn id="57" dur="1" fill="hold">
                                          <p:stCondLst>
                                            <p:cond delay="0"/>
                                          </p:stCondLst>
                                        </p:cTn>
                                        <p:tgtEl>
                                          <p:spTgt spid="15364"/>
                                        </p:tgtEl>
                                        <p:attrNameLst>
                                          <p:attrName>style.visibility</p:attrName>
                                        </p:attrNameLst>
                                      </p:cBhvr>
                                      <p:to>
                                        <p:strVal val="hidden"/>
                                      </p:to>
                                    </p:set>
                                  </p:childTnLst>
                                </p:cTn>
                              </p:par>
                            </p:childTnLst>
                          </p:cTn>
                        </p:par>
                      </p:childTnLst>
                    </p:cTn>
                  </p:par>
                </p:childTnLst>
              </p:cTn>
              <p:nextCondLst>
                <p:cond evt="onClick" delay="0">
                  <p:tgtEl>
                    <p:spTgt spid="1536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0070C0"/>
            </a:solidFill>
          </a:ln>
        </p:spPr>
      </p:pic>
      <p:sp>
        <p:nvSpPr>
          <p:cNvPr id="2" name="TextBox 1"/>
          <p:cNvSpPr txBox="1"/>
          <p:nvPr/>
        </p:nvSpPr>
        <p:spPr>
          <a:xfrm>
            <a:off x="152400" y="162580"/>
            <a:ext cx="8610600" cy="523220"/>
          </a:xfrm>
          <a:prstGeom prst="rect">
            <a:avLst/>
          </a:prstGeom>
          <a:noFill/>
        </p:spPr>
        <p:txBody>
          <a:bodyPr wrap="square" rtlCol="0">
            <a:spAutoFit/>
          </a:bodyPr>
          <a:lstStyle/>
          <a:p>
            <a:pPr algn="ctr"/>
            <a:r>
              <a:rPr lang="en-US" sz="2800" b="1" dirty="0" smtClean="0">
                <a:solidFill>
                  <a:srgbClr val="FF0000"/>
                </a:solidFill>
                <a:latin typeface="Arial" pitchFamily="34" charset="0"/>
                <a:cs typeface="Arial" pitchFamily="34" charset="0"/>
              </a:rPr>
              <a:t> DICUSSION</a:t>
            </a:r>
            <a:endParaRPr lang="en-US" sz="2800" b="1" dirty="0">
              <a:solidFill>
                <a:srgbClr val="FF0000"/>
              </a:solidFill>
              <a:latin typeface="Arial" pitchFamily="34" charset="0"/>
              <a:cs typeface="Arial" pitchFamily="34" charset="0"/>
            </a:endParaRPr>
          </a:p>
        </p:txBody>
      </p:sp>
      <p:sp>
        <p:nvSpPr>
          <p:cNvPr id="4" name="Cloud 3"/>
          <p:cNvSpPr/>
          <p:nvPr/>
        </p:nvSpPr>
        <p:spPr>
          <a:xfrm>
            <a:off x="2286000" y="1981200"/>
            <a:ext cx="4876800" cy="3276600"/>
          </a:xfrm>
          <a:prstGeom prst="clou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667000" y="2773740"/>
            <a:ext cx="4038600" cy="1938992"/>
          </a:xfrm>
          <a:prstGeom prst="rect">
            <a:avLst/>
          </a:prstGeom>
          <a:noFill/>
        </p:spPr>
        <p:txBody>
          <a:bodyPr wrap="square" rtlCol="0">
            <a:spAutoFit/>
          </a:bodyPr>
          <a:lstStyle/>
          <a:p>
            <a:pPr algn="ctr"/>
            <a:r>
              <a:rPr lang="en-US" sz="2400" b="1" dirty="0" smtClean="0">
                <a:latin typeface="Arial" pitchFamily="34" charset="0"/>
                <a:cs typeface="Arial" pitchFamily="34" charset="0"/>
              </a:rPr>
              <a:t>What do people in Nam’s neighborhood think about the new shopping mall? Add some more your own ideas.</a:t>
            </a:r>
            <a:endParaRPr lang="en-US" sz="2400" dirty="0"/>
          </a:p>
        </p:txBody>
      </p:sp>
      <p:sp>
        <p:nvSpPr>
          <p:cNvPr id="20" name="Oval Callout 19"/>
          <p:cNvSpPr/>
          <p:nvPr/>
        </p:nvSpPr>
        <p:spPr>
          <a:xfrm>
            <a:off x="3505200" y="5715000"/>
            <a:ext cx="1905000" cy="762000"/>
          </a:xfrm>
          <a:prstGeom prst="wedgeEllipseCallout">
            <a:avLst>
              <a:gd name="adj1" fmla="val 18575"/>
              <a:gd name="adj2" fmla="val -111322"/>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Callout 20"/>
          <p:cNvSpPr/>
          <p:nvPr/>
        </p:nvSpPr>
        <p:spPr>
          <a:xfrm>
            <a:off x="152400" y="2590800"/>
            <a:ext cx="1905000" cy="762000"/>
          </a:xfrm>
          <a:prstGeom prst="wedgeEllipseCallout">
            <a:avLst>
              <a:gd name="adj1" fmla="val 75436"/>
              <a:gd name="adj2" fmla="val 1975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Callout 21"/>
          <p:cNvSpPr/>
          <p:nvPr/>
        </p:nvSpPr>
        <p:spPr>
          <a:xfrm>
            <a:off x="7086600" y="3733800"/>
            <a:ext cx="1905000" cy="762000"/>
          </a:xfrm>
          <a:prstGeom prst="wedgeEllipseCallout">
            <a:avLst>
              <a:gd name="adj1" fmla="val -66349"/>
              <a:gd name="adj2" fmla="val 10524"/>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Callout 23"/>
          <p:cNvSpPr/>
          <p:nvPr/>
        </p:nvSpPr>
        <p:spPr>
          <a:xfrm>
            <a:off x="5105400" y="762000"/>
            <a:ext cx="1905000" cy="762000"/>
          </a:xfrm>
          <a:prstGeom prst="wedgeEllipseCallout">
            <a:avLst>
              <a:gd name="adj1" fmla="val -29425"/>
              <a:gd name="adj2" fmla="val 12498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ular Callout 24"/>
          <p:cNvSpPr/>
          <p:nvPr/>
        </p:nvSpPr>
        <p:spPr>
          <a:xfrm>
            <a:off x="1295400" y="5105400"/>
            <a:ext cx="1371600" cy="762000"/>
          </a:xfrm>
          <a:prstGeom prst="wedgeRoundRectCallout">
            <a:avLst>
              <a:gd name="adj1" fmla="val 58142"/>
              <a:gd name="adj2" fmla="val -109193"/>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ular Callout 25"/>
          <p:cNvSpPr/>
          <p:nvPr/>
        </p:nvSpPr>
        <p:spPr>
          <a:xfrm>
            <a:off x="1828800" y="1066800"/>
            <a:ext cx="1371600" cy="762000"/>
          </a:xfrm>
          <a:prstGeom prst="wedgeRoundRectCallout">
            <a:avLst>
              <a:gd name="adj1" fmla="val 54039"/>
              <a:gd name="adj2" fmla="val 112346"/>
              <a:gd name="adj3" fmla="val 1666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ular Callout 26"/>
          <p:cNvSpPr/>
          <p:nvPr/>
        </p:nvSpPr>
        <p:spPr>
          <a:xfrm>
            <a:off x="6324600" y="5181600"/>
            <a:ext cx="1371600" cy="762000"/>
          </a:xfrm>
          <a:prstGeom prst="wedgeRoundRectCallout">
            <a:avLst>
              <a:gd name="adj1" fmla="val -72115"/>
              <a:gd name="adj2" fmla="val -85193"/>
              <a:gd name="adj3" fmla="val 16667"/>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ular Callout 27"/>
          <p:cNvSpPr/>
          <p:nvPr/>
        </p:nvSpPr>
        <p:spPr>
          <a:xfrm>
            <a:off x="7239000" y="1905000"/>
            <a:ext cx="1371600" cy="762000"/>
          </a:xfrm>
          <a:prstGeom prst="wedgeRoundRectCallout">
            <a:avLst>
              <a:gd name="adj1" fmla="val -59806"/>
              <a:gd name="adj2" fmla="val 97576"/>
              <a:gd name="adj3" fmla="val 16667"/>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228600" y="152400"/>
            <a:ext cx="8610600" cy="646331"/>
          </a:xfrm>
          <a:prstGeom prst="rect">
            <a:avLst/>
          </a:prstGeom>
          <a:noFill/>
        </p:spPr>
        <p:txBody>
          <a:bodyPr wrap="square" rtlCol="0">
            <a:spAutoFit/>
          </a:bodyPr>
          <a:lstStyle/>
          <a:p>
            <a:pPr algn="ctr"/>
            <a:r>
              <a:rPr lang="en-US" sz="3600" b="1" dirty="0" smtClean="0">
                <a:solidFill>
                  <a:srgbClr val="FF0000"/>
                </a:solidFill>
                <a:latin typeface="Arial" pitchFamily="34" charset="0"/>
                <a:cs typeface="Arial" pitchFamily="34" charset="0"/>
              </a:rPr>
              <a:t>Role play</a:t>
            </a:r>
            <a:endParaRPr lang="en-US" sz="3600" b="1" dirty="0">
              <a:solidFill>
                <a:srgbClr val="FF0000"/>
              </a:solidFill>
              <a:latin typeface="Arial" pitchFamily="34" charset="0"/>
              <a:cs typeface="Arial" pitchFamily="34" charset="0"/>
            </a:endParaRPr>
          </a:p>
        </p:txBody>
      </p:sp>
      <p:sp>
        <p:nvSpPr>
          <p:cNvPr id="3" name="TextBox 2"/>
          <p:cNvSpPr txBox="1"/>
          <p:nvPr/>
        </p:nvSpPr>
        <p:spPr>
          <a:xfrm>
            <a:off x="609600" y="820624"/>
            <a:ext cx="7924800" cy="1200329"/>
          </a:xfrm>
          <a:prstGeom prst="rect">
            <a:avLst/>
          </a:prstGeom>
          <a:solidFill>
            <a:schemeClr val="bg1"/>
          </a:solidFill>
        </p:spPr>
        <p:txBody>
          <a:bodyPr wrap="square" rtlCol="0">
            <a:spAutoFit/>
          </a:bodyPr>
          <a:lstStyle/>
          <a:p>
            <a:pPr algn="just"/>
            <a:r>
              <a:rPr lang="en-US" sz="2400" b="1" u="sng" dirty="0" smtClean="0">
                <a:solidFill>
                  <a:srgbClr val="FF0000"/>
                </a:solidFill>
                <a:latin typeface="Arial" pitchFamily="34" charset="0"/>
                <a:cs typeface="Arial" pitchFamily="34" charset="0"/>
              </a:rPr>
              <a:t>Situation:</a:t>
            </a:r>
            <a:r>
              <a:rPr lang="en-US" sz="2400" b="1" dirty="0" smtClean="0">
                <a:latin typeface="Arial" pitchFamily="34" charset="0"/>
                <a:cs typeface="Arial" pitchFamily="34" charset="0"/>
              </a:rPr>
              <a:t> You are residents and store owners in Tran </a:t>
            </a:r>
            <a:r>
              <a:rPr lang="en-US" sz="2400" b="1" dirty="0" err="1" smtClean="0">
                <a:latin typeface="Arial" pitchFamily="34" charset="0"/>
                <a:cs typeface="Arial" pitchFamily="34" charset="0"/>
              </a:rPr>
              <a:t>Phu</a:t>
            </a:r>
            <a:r>
              <a:rPr lang="en-US" sz="2400" b="1" dirty="0" smtClean="0">
                <a:latin typeface="Arial" pitchFamily="34" charset="0"/>
                <a:cs typeface="Arial" pitchFamily="34" charset="0"/>
              </a:rPr>
              <a:t> neighborhood. You will attend the community  meeting to discuss about it. </a:t>
            </a:r>
            <a:endParaRPr lang="en-US" sz="2400" b="1" dirty="0">
              <a:latin typeface="Arial" pitchFamily="34" charset="0"/>
              <a:cs typeface="Arial" pitchFamily="34" charset="0"/>
            </a:endParaRPr>
          </a:p>
        </p:txBody>
      </p:sp>
      <p:pic>
        <p:nvPicPr>
          <p:cNvPr id="7" name="Picture 4" descr="http://mypages.iit.edu/~smart/anyamar/presenter.gif"/>
          <p:cNvPicPr>
            <a:picLocks noChangeAspect="1" noChangeArrowheads="1"/>
          </p:cNvPicPr>
          <p:nvPr/>
        </p:nvPicPr>
        <p:blipFill>
          <a:blip r:embed="rId4"/>
          <a:srcRect/>
          <a:stretch>
            <a:fillRect/>
          </a:stretch>
        </p:blipFill>
        <p:spPr bwMode="auto">
          <a:xfrm>
            <a:off x="2895600" y="2057400"/>
            <a:ext cx="3733800" cy="4267200"/>
          </a:xfrm>
          <a:prstGeom prst="rect">
            <a:avLst/>
          </a:prstGeom>
          <a:noFill/>
        </p:spPr>
      </p:pic>
      <p:sp>
        <p:nvSpPr>
          <p:cNvPr id="8" name="Rounded Rectangular Callout 7">
            <a:hlinkClick r:id="rId5" action="ppaction://hlinkpres?slideindex=1&amp;slidetitle="/>
          </p:cNvPr>
          <p:cNvSpPr/>
          <p:nvPr/>
        </p:nvSpPr>
        <p:spPr>
          <a:xfrm>
            <a:off x="6781800" y="3352800"/>
            <a:ext cx="1371600" cy="762000"/>
          </a:xfrm>
          <a:prstGeom prst="wedgeRoundRectCallout">
            <a:avLst>
              <a:gd name="adj1" fmla="val -59806"/>
              <a:gd name="adj2" fmla="val 97576"/>
              <a:gd name="adj3" fmla="val 16667"/>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a:hlinkClick r:id="rId6" action="ppaction://hlinkpres?slideindex=1&amp;slidetitle="/>
          </p:cNvPr>
          <p:cNvSpPr/>
          <p:nvPr/>
        </p:nvSpPr>
        <p:spPr>
          <a:xfrm>
            <a:off x="838200" y="3200400"/>
            <a:ext cx="1905000" cy="762000"/>
          </a:xfrm>
          <a:prstGeom prst="wedgeEllipseCallout">
            <a:avLst>
              <a:gd name="adj1" fmla="val 58452"/>
              <a:gd name="adj2" fmla="val 176678"/>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Victory-Bond_3wf7x cut.mp3">
            <a:hlinkClick r:id="" action="ppaction://media"/>
          </p:cNvPr>
          <p:cNvPicPr>
            <a:picLocks noRot="1" noChangeAspect="1"/>
          </p:cNvPicPr>
          <p:nvPr>
            <a:audioFile r:link="rId1"/>
          </p:nvPr>
        </p:nvPicPr>
        <p:blipFill>
          <a:blip r:embed="rId7"/>
          <a:stretch>
            <a:fillRect/>
          </a:stretch>
        </p:blipFill>
        <p:spPr>
          <a:xfrm>
            <a:off x="4495800" y="6172200"/>
            <a:ext cx="685800" cy="685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9"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loud 2"/>
          <p:cNvSpPr/>
          <p:nvPr/>
        </p:nvSpPr>
        <p:spPr>
          <a:xfrm>
            <a:off x="1828800" y="1676400"/>
            <a:ext cx="5715000" cy="29718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What is the passage about?</a:t>
            </a:r>
          </a:p>
          <a:p>
            <a:pPr algn="ctr"/>
            <a:r>
              <a:rPr lang="en-US" sz="2400" b="1" dirty="0" smtClean="0">
                <a:solidFill>
                  <a:schemeClr val="tx1"/>
                </a:solidFill>
                <a:latin typeface="Arial" pitchFamily="34" charset="0"/>
                <a:cs typeface="Arial" pitchFamily="34" charset="0"/>
              </a:rPr>
              <a:t>Can you summarize the passage in 4 or 5 sentences. </a:t>
            </a:r>
            <a:endParaRPr lang="en-US" sz="2400" b="1" dirty="0">
              <a:solidFill>
                <a:schemeClr val="tx1"/>
              </a:solidFill>
              <a:latin typeface="Arial" pitchFamily="34" charset="0"/>
              <a:cs typeface="Arial" pitchFamily="34" charset="0"/>
            </a:endParaRPr>
          </a:p>
        </p:txBody>
      </p:sp>
      <p:sp>
        <p:nvSpPr>
          <p:cNvPr id="5" name="TextBox 4"/>
          <p:cNvSpPr txBox="1"/>
          <p:nvPr/>
        </p:nvSpPr>
        <p:spPr>
          <a:xfrm>
            <a:off x="2342272" y="228600"/>
            <a:ext cx="4572000" cy="523220"/>
          </a:xfrm>
          <a:prstGeom prst="rect">
            <a:avLst/>
          </a:prstGeom>
          <a:noFill/>
        </p:spPr>
        <p:txBody>
          <a:bodyPr wrap="square" rtlCol="0">
            <a:spAutoFit/>
          </a:bodyPr>
          <a:lstStyle/>
          <a:p>
            <a:pPr algn="ctr"/>
            <a:r>
              <a:rPr lang="en-US" sz="2800" b="1" dirty="0" smtClean="0">
                <a:solidFill>
                  <a:srgbClr val="FF0000"/>
                </a:solidFill>
                <a:latin typeface="Arial" pitchFamily="34" charset="0"/>
                <a:cs typeface="Arial" pitchFamily="34" charset="0"/>
              </a:rPr>
              <a:t> CONSOLIDATION</a:t>
            </a:r>
            <a:endParaRPr lang="en-US" sz="28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 name="Picture 2" descr="https://pagesfromserendipity.files.wordpress.com/2014/03/shopping.jpeg?w=700"/>
          <p:cNvPicPr>
            <a:picLocks noChangeAspect="1" noChangeArrowheads="1"/>
          </p:cNvPicPr>
          <p:nvPr/>
        </p:nvPicPr>
        <p:blipFill>
          <a:blip r:embed="rId3"/>
          <a:srcRect/>
          <a:stretch>
            <a:fillRect/>
          </a:stretch>
        </p:blipFill>
        <p:spPr bwMode="auto">
          <a:xfrm>
            <a:off x="1371600" y="1066800"/>
            <a:ext cx="6667500" cy="4448175"/>
          </a:xfrm>
          <a:prstGeom prst="rect">
            <a:avLst/>
          </a:prstGeom>
          <a:noFill/>
        </p:spPr>
      </p:pic>
      <p:sp>
        <p:nvSpPr>
          <p:cNvPr id="3" name="TextBox 2"/>
          <p:cNvSpPr txBox="1"/>
          <p:nvPr/>
        </p:nvSpPr>
        <p:spPr>
          <a:xfrm>
            <a:off x="762000" y="5650468"/>
            <a:ext cx="7772400" cy="369332"/>
          </a:xfrm>
          <a:prstGeom prst="rect">
            <a:avLst/>
          </a:prstGeom>
          <a:noFill/>
        </p:spPr>
        <p:txBody>
          <a:bodyPr wrap="square" rtlCol="0">
            <a:spAutoFit/>
          </a:bodyPr>
          <a:lstStyle/>
          <a:p>
            <a:pPr algn="ctr"/>
            <a:r>
              <a:rPr lang="en-US" b="1" dirty="0" smtClean="0">
                <a:latin typeface="Arial" pitchFamily="34" charset="0"/>
                <a:cs typeface="Arial" pitchFamily="34" charset="0"/>
              </a:rPr>
              <a:t>BE A WISE SHOPPER AND ENJOY YOUR SHOPPING MOMENTS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7411" name="TextBox 2"/>
          <p:cNvSpPr txBox="1">
            <a:spLocks noChangeArrowheads="1"/>
          </p:cNvSpPr>
          <p:nvPr/>
        </p:nvSpPr>
        <p:spPr bwMode="auto">
          <a:xfrm>
            <a:off x="1600200" y="2819400"/>
            <a:ext cx="6934200" cy="2308324"/>
          </a:xfrm>
          <a:prstGeom prst="rect">
            <a:avLst/>
          </a:prstGeom>
          <a:solidFill>
            <a:srgbClr val="FFC000"/>
          </a:solidFill>
          <a:ln w="9525">
            <a:noFill/>
            <a:miter lim="800000"/>
            <a:headEnd/>
            <a:tailEnd/>
          </a:ln>
        </p:spPr>
        <p:txBody>
          <a:bodyPr wrap="square">
            <a:spAutoFit/>
          </a:bodyPr>
          <a:lstStyle/>
          <a:p>
            <a:pPr marL="342900" indent="-342900">
              <a:lnSpc>
                <a:spcPct val="150000"/>
              </a:lnSpc>
              <a:buFontTx/>
              <a:buAutoNum type="arabicPeriod"/>
            </a:pPr>
            <a:r>
              <a:rPr lang="en-US" sz="2400" b="1" dirty="0" smtClean="0">
                <a:solidFill>
                  <a:srgbClr val="0033CC"/>
                </a:solidFill>
                <a:latin typeface="Comic Sans MS" pitchFamily="66" charset="0"/>
              </a:rPr>
              <a:t>Learn by heart </a:t>
            </a:r>
            <a:r>
              <a:rPr lang="en-US" sz="2400" b="1" dirty="0">
                <a:solidFill>
                  <a:srgbClr val="0033CC"/>
                </a:solidFill>
                <a:latin typeface="Comic Sans MS" pitchFamily="66" charset="0"/>
              </a:rPr>
              <a:t>the new </a:t>
            </a:r>
            <a:r>
              <a:rPr lang="en-US" sz="2400" b="1" dirty="0" smtClean="0">
                <a:solidFill>
                  <a:srgbClr val="0033CC"/>
                </a:solidFill>
                <a:latin typeface="Comic Sans MS" pitchFamily="66" charset="0"/>
              </a:rPr>
              <a:t>words.</a:t>
            </a:r>
            <a:endParaRPr lang="en-US" sz="2400" b="1" dirty="0">
              <a:solidFill>
                <a:srgbClr val="0033CC"/>
              </a:solidFill>
              <a:latin typeface="Comic Sans MS" pitchFamily="66" charset="0"/>
            </a:endParaRPr>
          </a:p>
          <a:p>
            <a:pPr marL="342900" indent="-342900">
              <a:lnSpc>
                <a:spcPct val="150000"/>
              </a:lnSpc>
              <a:buFontTx/>
              <a:buAutoNum type="arabicPeriod"/>
            </a:pPr>
            <a:r>
              <a:rPr lang="en-US" sz="2400" b="1" dirty="0" smtClean="0">
                <a:solidFill>
                  <a:srgbClr val="0033CC"/>
                </a:solidFill>
                <a:latin typeface="Comic Sans MS" pitchFamily="66" charset="0"/>
              </a:rPr>
              <a:t>Write an essay about the convenience or inconvenience of a new shopping mall.</a:t>
            </a:r>
            <a:endParaRPr lang="en-US" sz="2400" b="1" dirty="0">
              <a:solidFill>
                <a:srgbClr val="0033CC"/>
              </a:solidFill>
              <a:latin typeface="Comic Sans MS" pitchFamily="66" charset="0"/>
            </a:endParaRPr>
          </a:p>
          <a:p>
            <a:pPr marL="342900" indent="-342900">
              <a:lnSpc>
                <a:spcPct val="150000"/>
              </a:lnSpc>
              <a:buFontTx/>
              <a:buAutoNum type="arabicPeriod"/>
            </a:pPr>
            <a:r>
              <a:rPr lang="en-US" sz="2400" b="1" dirty="0" smtClean="0">
                <a:solidFill>
                  <a:srgbClr val="0033CC"/>
                </a:solidFill>
                <a:latin typeface="Comic Sans MS" pitchFamily="66" charset="0"/>
              </a:rPr>
              <a:t>Prepare Writing </a:t>
            </a:r>
            <a:r>
              <a:rPr lang="en-US" sz="2400" b="1" dirty="0">
                <a:solidFill>
                  <a:srgbClr val="0033CC"/>
                </a:solidFill>
                <a:latin typeface="Comic Sans MS" pitchFamily="66" charset="0"/>
              </a:rPr>
              <a:t>.</a:t>
            </a:r>
          </a:p>
        </p:txBody>
      </p:sp>
      <p:pic>
        <p:nvPicPr>
          <p:cNvPr id="44036" name="Picture 4" descr="http://peninsula.swiftclassroom.com/hrms/sbyrnes/images/homework.gif"/>
          <p:cNvPicPr>
            <a:picLocks noChangeAspect="1" noChangeArrowheads="1"/>
          </p:cNvPicPr>
          <p:nvPr/>
        </p:nvPicPr>
        <p:blipFill>
          <a:blip r:embed="rId3"/>
          <a:srcRect/>
          <a:stretch>
            <a:fillRect/>
          </a:stretch>
        </p:blipFill>
        <p:spPr bwMode="auto">
          <a:xfrm>
            <a:off x="304800" y="228600"/>
            <a:ext cx="2996184" cy="2269836"/>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idx="1"/>
          </p:nvPr>
        </p:nvSpPr>
        <p:spPr>
          <a:xfrm>
            <a:off x="457200" y="1600200"/>
            <a:ext cx="7467600" cy="4873625"/>
          </a:xfrm>
        </p:spPr>
        <p:txBody>
          <a:bodyPr/>
          <a:lstStyle/>
          <a:p>
            <a:pPr eaLnBrk="1" hangingPunct="1"/>
            <a:endParaRPr lang="vi-VN" smtClean="0">
              <a:latin typeface="Gill Sans MT" pitchFamily="34" charset="0"/>
            </a:endParaRPr>
          </a:p>
        </p:txBody>
      </p:sp>
      <p:pic>
        <p:nvPicPr>
          <p:cNvPr id="18436" name="Picture 4" descr="h"/>
          <p:cNvPicPr>
            <a:picLocks noChangeAspect="1" noChangeArrowheads="1"/>
          </p:cNvPicPr>
          <p:nvPr/>
        </p:nvPicPr>
        <p:blipFill>
          <a:blip r:embed="rId4"/>
          <a:srcRect/>
          <a:stretch>
            <a:fillRect/>
          </a:stretch>
        </p:blipFill>
        <p:spPr bwMode="auto">
          <a:xfrm>
            <a:off x="0" y="-11113"/>
            <a:ext cx="9155113" cy="6869113"/>
          </a:xfrm>
          <a:prstGeom prst="rect">
            <a:avLst/>
          </a:prstGeom>
          <a:noFill/>
          <a:ln w="9525">
            <a:noFill/>
            <a:miter lim="800000"/>
            <a:headEnd/>
            <a:tailEnd/>
          </a:ln>
        </p:spPr>
      </p:pic>
      <p:sp>
        <p:nvSpPr>
          <p:cNvPr id="164869" name="WordArt 5"/>
          <p:cNvSpPr>
            <a:spLocks noChangeArrowheads="1" noChangeShapeType="1" noTextEdit="1"/>
          </p:cNvSpPr>
          <p:nvPr/>
        </p:nvSpPr>
        <p:spPr bwMode="auto">
          <a:xfrm>
            <a:off x="1143000" y="1676400"/>
            <a:ext cx="7543800" cy="2895600"/>
          </a:xfrm>
          <a:prstGeom prst="rect">
            <a:avLst/>
          </a:prstGeom>
        </p:spPr>
        <p:txBody>
          <a:bodyPr wrap="none" fromWordArt="1">
            <a:prstTxWarp prst="textPlain">
              <a:avLst>
                <a:gd name="adj" fmla="val 50000"/>
              </a:avLst>
            </a:prstTxWarp>
          </a:bodyPr>
          <a:lstStyle/>
          <a:p>
            <a:pPr algn="ctr"/>
            <a:r>
              <a:rPr lang="en-US" sz="3600" kern="10" dirty="0">
                <a:ln w="12700">
                  <a:solidFill>
                    <a:srgbClr val="FF9900"/>
                  </a:solidFill>
                  <a:round/>
                  <a:headEnd/>
                  <a:tailEnd/>
                </a:ln>
                <a:solidFill>
                  <a:srgbClr val="CC0000">
                    <a:alpha val="98822"/>
                  </a:srgbClr>
                </a:solidFill>
                <a:effectLst>
                  <a:outerShdw dist="35921" dir="2700000" sy="50000" kx="2115830" algn="bl" rotWithShape="0">
                    <a:srgbClr val="C0C0C0">
                      <a:alpha val="79999"/>
                    </a:srgbClr>
                  </a:outerShdw>
                </a:effectLst>
                <a:latin typeface=".TMC-Ong Do"/>
              </a:rPr>
              <a:t>Best wishes to all of you. </a:t>
            </a:r>
          </a:p>
          <a:p>
            <a:pPr algn="ctr"/>
            <a:r>
              <a:rPr lang="en-US" sz="3600" kern="10" dirty="0">
                <a:ln w="12700">
                  <a:solidFill>
                    <a:srgbClr val="FF9900"/>
                  </a:solidFill>
                  <a:round/>
                  <a:headEnd/>
                  <a:tailEnd/>
                </a:ln>
                <a:solidFill>
                  <a:srgbClr val="CC0000">
                    <a:alpha val="98822"/>
                  </a:srgbClr>
                </a:solidFill>
                <a:effectLst>
                  <a:outerShdw dist="35921" dir="2700000" sy="50000" kx="2115830" algn="bl" rotWithShape="0">
                    <a:srgbClr val="C0C0C0">
                      <a:alpha val="79999"/>
                    </a:srgbClr>
                  </a:outerShdw>
                </a:effectLst>
                <a:latin typeface=".TMC-Ong Do"/>
              </a:rPr>
              <a:t>Good bye. See you soon.</a:t>
            </a:r>
          </a:p>
        </p:txBody>
      </p:sp>
      <p:sp>
        <p:nvSpPr>
          <p:cNvPr id="164870" name="AutoShape 6"/>
          <p:cNvSpPr>
            <a:spLocks noChangeArrowheads="1"/>
          </p:cNvSpPr>
          <p:nvPr/>
        </p:nvSpPr>
        <p:spPr bwMode="auto">
          <a:xfrm rot="16200000">
            <a:off x="7239000" y="3886200"/>
            <a:ext cx="457200" cy="914400"/>
          </a:xfrm>
          <a:prstGeom prst="irregularSeal1">
            <a:avLst/>
          </a:prstGeom>
          <a:gradFill rotWithShape="1">
            <a:gsLst>
              <a:gs pos="0">
                <a:schemeClr val="hlink"/>
              </a:gs>
              <a:gs pos="100000">
                <a:schemeClr val="hlink">
                  <a:gamma/>
                  <a:shade val="46275"/>
                  <a:invGamma/>
                </a:schemeClr>
              </a:gs>
            </a:gsLst>
            <a:path path="shape">
              <a:fillToRect l="50000" t="50000" r="50000" b="50000"/>
            </a:path>
          </a:gra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64871" name="AutoShape 7"/>
          <p:cNvSpPr>
            <a:spLocks noChangeArrowheads="1"/>
          </p:cNvSpPr>
          <p:nvPr/>
        </p:nvSpPr>
        <p:spPr bwMode="auto">
          <a:xfrm rot="-5400000">
            <a:off x="266700" y="3162300"/>
            <a:ext cx="982663" cy="1058863"/>
          </a:xfrm>
          <a:prstGeom prst="irregularSeal1">
            <a:avLst/>
          </a:prstGeom>
          <a:gradFill rotWithShape="1">
            <a:gsLst>
              <a:gs pos="0">
                <a:srgbClr val="CCFF99"/>
              </a:gs>
              <a:gs pos="100000">
                <a:srgbClr val="5E7647"/>
              </a:gs>
            </a:gsLst>
            <a:path path="shape">
              <a:fillToRect l="50000" t="50000" r="50000" b="50000"/>
            </a:path>
          </a:gradFill>
          <a:ln w="9525">
            <a:noFill/>
            <a:miter lim="800000"/>
            <a:headEnd/>
            <a:tailEnd/>
          </a:ln>
        </p:spPr>
        <p:txBody>
          <a:bodyPr wrap="none" anchor="ctr"/>
          <a:lstStyle/>
          <a:p>
            <a:endParaRPr lang="vi-VN">
              <a:latin typeface="Century Schoolbook" pitchFamily="18" charset="0"/>
            </a:endParaRPr>
          </a:p>
        </p:txBody>
      </p:sp>
      <p:sp>
        <p:nvSpPr>
          <p:cNvPr id="164872" name="AutoShape 8"/>
          <p:cNvSpPr>
            <a:spLocks noChangeArrowheads="1"/>
          </p:cNvSpPr>
          <p:nvPr/>
        </p:nvSpPr>
        <p:spPr bwMode="auto">
          <a:xfrm>
            <a:off x="1295400" y="1143000"/>
            <a:ext cx="533400" cy="514350"/>
          </a:xfrm>
          <a:prstGeom prst="irregularSeal2">
            <a:avLst/>
          </a:prstGeom>
          <a:gradFill rotWithShape="1">
            <a:gsLst>
              <a:gs pos="0">
                <a:srgbClr val="CC00FF"/>
              </a:gs>
              <a:gs pos="100000">
                <a:srgbClr val="5E0076"/>
              </a:gs>
            </a:gsLst>
            <a:path path="shape">
              <a:fillToRect l="50000" t="50000" r="50000" b="50000"/>
            </a:path>
          </a:gradFill>
          <a:ln w="9525">
            <a:noFill/>
            <a:miter lim="800000"/>
            <a:headEnd/>
            <a:tailEnd/>
          </a:ln>
        </p:spPr>
        <p:txBody>
          <a:bodyPr wrap="none" anchor="ctr"/>
          <a:lstStyle/>
          <a:p>
            <a:endParaRPr lang="vi-VN">
              <a:latin typeface="Century Schoolbook" pitchFamily="18" charset="0"/>
            </a:endParaRPr>
          </a:p>
        </p:txBody>
      </p:sp>
      <p:sp>
        <p:nvSpPr>
          <p:cNvPr id="164873" name="AutoShape 9"/>
          <p:cNvSpPr>
            <a:spLocks noChangeArrowheads="1"/>
          </p:cNvSpPr>
          <p:nvPr/>
        </p:nvSpPr>
        <p:spPr bwMode="auto">
          <a:xfrm>
            <a:off x="3352800" y="381000"/>
            <a:ext cx="1524000" cy="1200150"/>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endParaRPr lang="vi-VN">
              <a:latin typeface="Century Schoolbook" pitchFamily="18" charset="0"/>
            </a:endParaRPr>
          </a:p>
        </p:txBody>
      </p:sp>
      <p:sp>
        <p:nvSpPr>
          <p:cNvPr id="164874" name="AutoShape 10"/>
          <p:cNvSpPr>
            <a:spLocks noChangeArrowheads="1"/>
          </p:cNvSpPr>
          <p:nvPr/>
        </p:nvSpPr>
        <p:spPr bwMode="auto">
          <a:xfrm>
            <a:off x="7467600" y="685800"/>
            <a:ext cx="990600" cy="762000"/>
          </a:xfrm>
          <a:prstGeom prst="irregularSeal1">
            <a:avLst/>
          </a:prstGeom>
          <a:gradFill rotWithShape="1">
            <a:gsLst>
              <a:gs pos="0">
                <a:srgbClr val="FF3300"/>
              </a:gs>
              <a:gs pos="100000">
                <a:srgbClr val="761800"/>
              </a:gs>
            </a:gsLst>
            <a:path path="shape">
              <a:fillToRect l="50000" t="50000" r="50000" b="50000"/>
            </a:path>
          </a:gradFill>
          <a:ln w="9525">
            <a:noFill/>
            <a:miter lim="800000"/>
            <a:headEnd/>
            <a:tailEnd/>
          </a:ln>
        </p:spPr>
        <p:txBody>
          <a:bodyPr wrap="none" anchor="ctr"/>
          <a:lstStyle/>
          <a:p>
            <a:endParaRPr lang="vi-VN">
              <a:latin typeface="Century Schoolbook" pitchFamily="18" charset="0"/>
            </a:endParaRPr>
          </a:p>
        </p:txBody>
      </p:sp>
      <p:sp>
        <p:nvSpPr>
          <p:cNvPr id="164875" name="AutoShape 11"/>
          <p:cNvSpPr>
            <a:spLocks noChangeArrowheads="1"/>
          </p:cNvSpPr>
          <p:nvPr/>
        </p:nvSpPr>
        <p:spPr bwMode="auto">
          <a:xfrm rot="-1373167">
            <a:off x="5257800" y="4495800"/>
            <a:ext cx="685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fontAlgn="auto">
              <a:spcBef>
                <a:spcPts val="0"/>
              </a:spcBef>
              <a:spcAft>
                <a:spcPts val="0"/>
              </a:spcAft>
              <a:defRPr/>
            </a:pPr>
            <a:endParaRPr lang="en-US">
              <a:latin typeface="+mn-lt"/>
              <a:cs typeface="+mn-cs"/>
            </a:endParaRPr>
          </a:p>
        </p:txBody>
      </p:sp>
      <p:sp>
        <p:nvSpPr>
          <p:cNvPr id="164876" name="AutoShape 12"/>
          <p:cNvSpPr>
            <a:spLocks noChangeArrowheads="1"/>
          </p:cNvSpPr>
          <p:nvPr/>
        </p:nvSpPr>
        <p:spPr bwMode="auto">
          <a:xfrm rot="-1373167">
            <a:off x="1981200" y="4724400"/>
            <a:ext cx="685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fontAlgn="auto">
              <a:spcBef>
                <a:spcPts val="0"/>
              </a:spcBef>
              <a:spcAft>
                <a:spcPts val="0"/>
              </a:spcAft>
              <a:defRPr/>
            </a:pPr>
            <a:endParaRPr lang="en-US">
              <a:latin typeface="+mn-lt"/>
              <a:cs typeface="+mn-cs"/>
            </a:endParaRPr>
          </a:p>
        </p:txBody>
      </p:sp>
      <p:sp>
        <p:nvSpPr>
          <p:cNvPr id="164877" name="AutoShape 13"/>
          <p:cNvSpPr>
            <a:spLocks noChangeArrowheads="1"/>
          </p:cNvSpPr>
          <p:nvPr/>
        </p:nvSpPr>
        <p:spPr bwMode="auto">
          <a:xfrm rot="-1373167">
            <a:off x="4038600" y="5791200"/>
            <a:ext cx="685800" cy="6111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fontAlgn="auto">
              <a:spcBef>
                <a:spcPts val="0"/>
              </a:spcBef>
              <a:spcAft>
                <a:spcPts val="0"/>
              </a:spcAft>
              <a:defRPr/>
            </a:pPr>
            <a:endParaRPr lang="en-US">
              <a:latin typeface="+mn-lt"/>
              <a:cs typeface="+mn-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repeatCount="2000" fill="hold" grpId="0" nodeType="with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wipe(down)">
                                      <p:cBhvr>
                                        <p:cTn id="7" dur="870">
                                          <p:stCondLst>
                                            <p:cond delay="0"/>
                                          </p:stCondLst>
                                        </p:cTn>
                                        <p:tgtEl>
                                          <p:spTgt spid="164869"/>
                                        </p:tgtEl>
                                      </p:cBhvr>
                                    </p:animEffect>
                                    <p:anim calcmode="lin" valueType="num">
                                      <p:cBhvr>
                                        <p:cTn id="8" dur="2733" tmFilter="0,0; 0.14,0.36; 0.43,0.73; 0.71,0.91; 1.0,1.0">
                                          <p:stCondLst>
                                            <p:cond delay="0"/>
                                          </p:stCondLst>
                                        </p:cTn>
                                        <p:tgtEl>
                                          <p:spTgt spid="164869"/>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164869"/>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164869"/>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164869"/>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164869"/>
                                        </p:tgtEl>
                                        <p:attrNameLst>
                                          <p:attrName>ppt_y</p:attrName>
                                        </p:attrNameLst>
                                      </p:cBhvr>
                                      <p:tavLst>
                                        <p:tav tm="0" fmla="#ppt_y-sin(pi*$)/81">
                                          <p:val>
                                            <p:fltVal val="0"/>
                                          </p:val>
                                        </p:tav>
                                        <p:tav tm="100000">
                                          <p:val>
                                            <p:fltVal val="1"/>
                                          </p:val>
                                        </p:tav>
                                      </p:tavLst>
                                    </p:anim>
                                    <p:animScale>
                                      <p:cBhvr>
                                        <p:cTn id="13" dur="39">
                                          <p:stCondLst>
                                            <p:cond delay="975"/>
                                          </p:stCondLst>
                                        </p:cTn>
                                        <p:tgtEl>
                                          <p:spTgt spid="164869"/>
                                        </p:tgtEl>
                                      </p:cBhvr>
                                      <p:to x="100000" y="60000"/>
                                    </p:animScale>
                                    <p:animScale>
                                      <p:cBhvr>
                                        <p:cTn id="14" dur="249" decel="50000">
                                          <p:stCondLst>
                                            <p:cond delay="1014"/>
                                          </p:stCondLst>
                                        </p:cTn>
                                        <p:tgtEl>
                                          <p:spTgt spid="164869"/>
                                        </p:tgtEl>
                                      </p:cBhvr>
                                      <p:to x="100000" y="100000"/>
                                    </p:animScale>
                                    <p:animScale>
                                      <p:cBhvr>
                                        <p:cTn id="15" dur="39">
                                          <p:stCondLst>
                                            <p:cond delay="1968"/>
                                          </p:stCondLst>
                                        </p:cTn>
                                        <p:tgtEl>
                                          <p:spTgt spid="164869"/>
                                        </p:tgtEl>
                                      </p:cBhvr>
                                      <p:to x="100000" y="80000"/>
                                    </p:animScale>
                                    <p:animScale>
                                      <p:cBhvr>
                                        <p:cTn id="16" dur="249" decel="50000">
                                          <p:stCondLst>
                                            <p:cond delay="2007"/>
                                          </p:stCondLst>
                                        </p:cTn>
                                        <p:tgtEl>
                                          <p:spTgt spid="164869"/>
                                        </p:tgtEl>
                                      </p:cBhvr>
                                      <p:to x="100000" y="100000"/>
                                    </p:animScale>
                                    <p:animScale>
                                      <p:cBhvr>
                                        <p:cTn id="17" dur="39">
                                          <p:stCondLst>
                                            <p:cond delay="2463"/>
                                          </p:stCondLst>
                                        </p:cTn>
                                        <p:tgtEl>
                                          <p:spTgt spid="164869"/>
                                        </p:tgtEl>
                                      </p:cBhvr>
                                      <p:to x="100000" y="90000"/>
                                    </p:animScale>
                                    <p:animScale>
                                      <p:cBhvr>
                                        <p:cTn id="18" dur="249" decel="50000">
                                          <p:stCondLst>
                                            <p:cond delay="2502"/>
                                          </p:stCondLst>
                                        </p:cTn>
                                        <p:tgtEl>
                                          <p:spTgt spid="164869"/>
                                        </p:tgtEl>
                                      </p:cBhvr>
                                      <p:to x="100000" y="100000"/>
                                    </p:animScale>
                                    <p:animScale>
                                      <p:cBhvr>
                                        <p:cTn id="19" dur="39">
                                          <p:stCondLst>
                                            <p:cond delay="2712"/>
                                          </p:stCondLst>
                                        </p:cTn>
                                        <p:tgtEl>
                                          <p:spTgt spid="164869"/>
                                        </p:tgtEl>
                                      </p:cBhvr>
                                      <p:to x="100000" y="95000"/>
                                    </p:animScale>
                                    <p:animScale>
                                      <p:cBhvr>
                                        <p:cTn id="20" dur="249" decel="50000">
                                          <p:stCondLst>
                                            <p:cond delay="2751"/>
                                          </p:stCondLst>
                                        </p:cTn>
                                        <p:tgtEl>
                                          <p:spTgt spid="16486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par>
                                <p:cTn id="21" presetID="23" presetClass="entr" presetSubtype="528" repeatCount="indefinite" fill="hold" grpId="0" nodeType="withEffect">
                                  <p:stCondLst>
                                    <p:cond delay="0"/>
                                  </p:stCondLst>
                                  <p:childTnLst>
                                    <p:set>
                                      <p:cBhvr>
                                        <p:cTn id="22" dur="1" fill="hold">
                                          <p:stCondLst>
                                            <p:cond delay="0"/>
                                          </p:stCondLst>
                                        </p:cTn>
                                        <p:tgtEl>
                                          <p:spTgt spid="164872"/>
                                        </p:tgtEl>
                                        <p:attrNameLst>
                                          <p:attrName>style.visibility</p:attrName>
                                        </p:attrNameLst>
                                      </p:cBhvr>
                                      <p:to>
                                        <p:strVal val="visible"/>
                                      </p:to>
                                    </p:set>
                                    <p:anim calcmode="lin" valueType="num">
                                      <p:cBhvr>
                                        <p:cTn id="23" dur="2000" fill="hold"/>
                                        <p:tgtEl>
                                          <p:spTgt spid="164872"/>
                                        </p:tgtEl>
                                        <p:attrNameLst>
                                          <p:attrName>ppt_w</p:attrName>
                                        </p:attrNameLst>
                                      </p:cBhvr>
                                      <p:tavLst>
                                        <p:tav tm="0">
                                          <p:val>
                                            <p:fltVal val="0"/>
                                          </p:val>
                                        </p:tav>
                                        <p:tav tm="100000">
                                          <p:val>
                                            <p:strVal val="#ppt_w"/>
                                          </p:val>
                                        </p:tav>
                                      </p:tavLst>
                                    </p:anim>
                                    <p:anim calcmode="lin" valueType="num">
                                      <p:cBhvr>
                                        <p:cTn id="24" dur="2000" fill="hold"/>
                                        <p:tgtEl>
                                          <p:spTgt spid="164872"/>
                                        </p:tgtEl>
                                        <p:attrNameLst>
                                          <p:attrName>ppt_h</p:attrName>
                                        </p:attrNameLst>
                                      </p:cBhvr>
                                      <p:tavLst>
                                        <p:tav tm="0">
                                          <p:val>
                                            <p:fltVal val="0"/>
                                          </p:val>
                                        </p:tav>
                                        <p:tav tm="100000">
                                          <p:val>
                                            <p:strVal val="#ppt_h"/>
                                          </p:val>
                                        </p:tav>
                                      </p:tavLst>
                                    </p:anim>
                                    <p:anim calcmode="lin" valueType="num">
                                      <p:cBhvr>
                                        <p:cTn id="25" dur="2000" fill="hold"/>
                                        <p:tgtEl>
                                          <p:spTgt spid="164872"/>
                                        </p:tgtEl>
                                        <p:attrNameLst>
                                          <p:attrName>ppt_x</p:attrName>
                                        </p:attrNameLst>
                                      </p:cBhvr>
                                      <p:tavLst>
                                        <p:tav tm="0">
                                          <p:val>
                                            <p:fltVal val="0.5"/>
                                          </p:val>
                                        </p:tav>
                                        <p:tav tm="100000">
                                          <p:val>
                                            <p:strVal val="#ppt_x"/>
                                          </p:val>
                                        </p:tav>
                                      </p:tavLst>
                                    </p:anim>
                                    <p:anim calcmode="lin" valueType="num">
                                      <p:cBhvr>
                                        <p:cTn id="26" dur="2000" fill="hold"/>
                                        <p:tgtEl>
                                          <p:spTgt spid="164872"/>
                                        </p:tgtEl>
                                        <p:attrNameLst>
                                          <p:attrName>ppt_y</p:attrName>
                                        </p:attrNameLst>
                                      </p:cBhvr>
                                      <p:tavLst>
                                        <p:tav tm="0">
                                          <p:val>
                                            <p:fltVal val="0.5"/>
                                          </p:val>
                                        </p:tav>
                                        <p:tav tm="100000">
                                          <p:val>
                                            <p:strVal val="#ppt_y"/>
                                          </p:val>
                                        </p:tav>
                                      </p:tavLst>
                                    </p:anim>
                                  </p:childTnLst>
                                </p:cTn>
                              </p:par>
                              <p:par>
                                <p:cTn id="27" presetID="23" presetClass="entr" presetSubtype="528" repeatCount="indefinite" fill="hold" grpId="0" nodeType="withEffect">
                                  <p:stCondLst>
                                    <p:cond delay="0"/>
                                  </p:stCondLst>
                                  <p:childTnLst>
                                    <p:set>
                                      <p:cBhvr>
                                        <p:cTn id="28" dur="1" fill="hold">
                                          <p:stCondLst>
                                            <p:cond delay="0"/>
                                          </p:stCondLst>
                                        </p:cTn>
                                        <p:tgtEl>
                                          <p:spTgt spid="164873"/>
                                        </p:tgtEl>
                                        <p:attrNameLst>
                                          <p:attrName>style.visibility</p:attrName>
                                        </p:attrNameLst>
                                      </p:cBhvr>
                                      <p:to>
                                        <p:strVal val="visible"/>
                                      </p:to>
                                    </p:set>
                                    <p:anim calcmode="lin" valueType="num">
                                      <p:cBhvr>
                                        <p:cTn id="29" dur="2000" fill="hold"/>
                                        <p:tgtEl>
                                          <p:spTgt spid="164873"/>
                                        </p:tgtEl>
                                        <p:attrNameLst>
                                          <p:attrName>ppt_w</p:attrName>
                                        </p:attrNameLst>
                                      </p:cBhvr>
                                      <p:tavLst>
                                        <p:tav tm="0">
                                          <p:val>
                                            <p:fltVal val="0"/>
                                          </p:val>
                                        </p:tav>
                                        <p:tav tm="100000">
                                          <p:val>
                                            <p:strVal val="#ppt_w"/>
                                          </p:val>
                                        </p:tav>
                                      </p:tavLst>
                                    </p:anim>
                                    <p:anim calcmode="lin" valueType="num">
                                      <p:cBhvr>
                                        <p:cTn id="30" dur="2000" fill="hold"/>
                                        <p:tgtEl>
                                          <p:spTgt spid="164873"/>
                                        </p:tgtEl>
                                        <p:attrNameLst>
                                          <p:attrName>ppt_h</p:attrName>
                                        </p:attrNameLst>
                                      </p:cBhvr>
                                      <p:tavLst>
                                        <p:tav tm="0">
                                          <p:val>
                                            <p:fltVal val="0"/>
                                          </p:val>
                                        </p:tav>
                                        <p:tav tm="100000">
                                          <p:val>
                                            <p:strVal val="#ppt_h"/>
                                          </p:val>
                                        </p:tav>
                                      </p:tavLst>
                                    </p:anim>
                                    <p:anim calcmode="lin" valueType="num">
                                      <p:cBhvr>
                                        <p:cTn id="31" dur="2000" fill="hold"/>
                                        <p:tgtEl>
                                          <p:spTgt spid="164873"/>
                                        </p:tgtEl>
                                        <p:attrNameLst>
                                          <p:attrName>ppt_x</p:attrName>
                                        </p:attrNameLst>
                                      </p:cBhvr>
                                      <p:tavLst>
                                        <p:tav tm="0">
                                          <p:val>
                                            <p:fltVal val="0.5"/>
                                          </p:val>
                                        </p:tav>
                                        <p:tav tm="100000">
                                          <p:val>
                                            <p:strVal val="#ppt_x"/>
                                          </p:val>
                                        </p:tav>
                                      </p:tavLst>
                                    </p:anim>
                                    <p:anim calcmode="lin" valueType="num">
                                      <p:cBhvr>
                                        <p:cTn id="32" dur="2000" fill="hold"/>
                                        <p:tgtEl>
                                          <p:spTgt spid="164873"/>
                                        </p:tgtEl>
                                        <p:attrNameLst>
                                          <p:attrName>ppt_y</p:attrName>
                                        </p:attrNameLst>
                                      </p:cBhvr>
                                      <p:tavLst>
                                        <p:tav tm="0">
                                          <p:val>
                                            <p:fltVal val="0.5"/>
                                          </p:val>
                                        </p:tav>
                                        <p:tav tm="100000">
                                          <p:val>
                                            <p:strVal val="#ppt_y"/>
                                          </p:val>
                                        </p:tav>
                                      </p:tavLst>
                                    </p:anim>
                                  </p:childTnLst>
                                </p:cTn>
                              </p:par>
                              <p:par>
                                <p:cTn id="33" presetID="23" presetClass="entr" presetSubtype="528" repeatCount="indefinite" fill="hold" grpId="0" nodeType="withEffect">
                                  <p:stCondLst>
                                    <p:cond delay="0"/>
                                  </p:stCondLst>
                                  <p:childTnLst>
                                    <p:set>
                                      <p:cBhvr>
                                        <p:cTn id="34" dur="1" fill="hold">
                                          <p:stCondLst>
                                            <p:cond delay="0"/>
                                          </p:stCondLst>
                                        </p:cTn>
                                        <p:tgtEl>
                                          <p:spTgt spid="164874"/>
                                        </p:tgtEl>
                                        <p:attrNameLst>
                                          <p:attrName>style.visibility</p:attrName>
                                        </p:attrNameLst>
                                      </p:cBhvr>
                                      <p:to>
                                        <p:strVal val="visible"/>
                                      </p:to>
                                    </p:set>
                                    <p:anim calcmode="lin" valueType="num">
                                      <p:cBhvr>
                                        <p:cTn id="35" dur="2000" fill="hold"/>
                                        <p:tgtEl>
                                          <p:spTgt spid="164874"/>
                                        </p:tgtEl>
                                        <p:attrNameLst>
                                          <p:attrName>ppt_w</p:attrName>
                                        </p:attrNameLst>
                                      </p:cBhvr>
                                      <p:tavLst>
                                        <p:tav tm="0">
                                          <p:val>
                                            <p:fltVal val="0"/>
                                          </p:val>
                                        </p:tav>
                                        <p:tav tm="100000">
                                          <p:val>
                                            <p:strVal val="#ppt_w"/>
                                          </p:val>
                                        </p:tav>
                                      </p:tavLst>
                                    </p:anim>
                                    <p:anim calcmode="lin" valueType="num">
                                      <p:cBhvr>
                                        <p:cTn id="36" dur="2000" fill="hold"/>
                                        <p:tgtEl>
                                          <p:spTgt spid="164874"/>
                                        </p:tgtEl>
                                        <p:attrNameLst>
                                          <p:attrName>ppt_h</p:attrName>
                                        </p:attrNameLst>
                                      </p:cBhvr>
                                      <p:tavLst>
                                        <p:tav tm="0">
                                          <p:val>
                                            <p:fltVal val="0"/>
                                          </p:val>
                                        </p:tav>
                                        <p:tav tm="100000">
                                          <p:val>
                                            <p:strVal val="#ppt_h"/>
                                          </p:val>
                                        </p:tav>
                                      </p:tavLst>
                                    </p:anim>
                                    <p:anim calcmode="lin" valueType="num">
                                      <p:cBhvr>
                                        <p:cTn id="37" dur="2000" fill="hold"/>
                                        <p:tgtEl>
                                          <p:spTgt spid="164874"/>
                                        </p:tgtEl>
                                        <p:attrNameLst>
                                          <p:attrName>ppt_x</p:attrName>
                                        </p:attrNameLst>
                                      </p:cBhvr>
                                      <p:tavLst>
                                        <p:tav tm="0">
                                          <p:val>
                                            <p:fltVal val="0.5"/>
                                          </p:val>
                                        </p:tav>
                                        <p:tav tm="100000">
                                          <p:val>
                                            <p:strVal val="#ppt_x"/>
                                          </p:val>
                                        </p:tav>
                                      </p:tavLst>
                                    </p:anim>
                                    <p:anim calcmode="lin" valueType="num">
                                      <p:cBhvr>
                                        <p:cTn id="38" dur="2000" fill="hold"/>
                                        <p:tgtEl>
                                          <p:spTgt spid="164874"/>
                                        </p:tgtEl>
                                        <p:attrNameLst>
                                          <p:attrName>ppt_y</p:attrName>
                                        </p:attrNameLst>
                                      </p:cBhvr>
                                      <p:tavLst>
                                        <p:tav tm="0">
                                          <p:val>
                                            <p:fltVal val="0.5"/>
                                          </p:val>
                                        </p:tav>
                                        <p:tav tm="100000">
                                          <p:val>
                                            <p:strVal val="#ppt_y"/>
                                          </p:val>
                                        </p:tav>
                                      </p:tavLst>
                                    </p:anim>
                                  </p:childTnLst>
                                </p:cTn>
                              </p:par>
                              <p:par>
                                <p:cTn id="39" presetID="23" presetClass="entr" presetSubtype="528" repeatCount="indefinite" fill="hold" grpId="0" nodeType="withEffect">
                                  <p:stCondLst>
                                    <p:cond delay="0"/>
                                  </p:stCondLst>
                                  <p:childTnLst>
                                    <p:set>
                                      <p:cBhvr>
                                        <p:cTn id="40" dur="1" fill="hold">
                                          <p:stCondLst>
                                            <p:cond delay="0"/>
                                          </p:stCondLst>
                                        </p:cTn>
                                        <p:tgtEl>
                                          <p:spTgt spid="164870"/>
                                        </p:tgtEl>
                                        <p:attrNameLst>
                                          <p:attrName>style.visibility</p:attrName>
                                        </p:attrNameLst>
                                      </p:cBhvr>
                                      <p:to>
                                        <p:strVal val="visible"/>
                                      </p:to>
                                    </p:set>
                                    <p:anim calcmode="lin" valueType="num">
                                      <p:cBhvr>
                                        <p:cTn id="41" dur="2000" fill="hold"/>
                                        <p:tgtEl>
                                          <p:spTgt spid="164870"/>
                                        </p:tgtEl>
                                        <p:attrNameLst>
                                          <p:attrName>ppt_w</p:attrName>
                                        </p:attrNameLst>
                                      </p:cBhvr>
                                      <p:tavLst>
                                        <p:tav tm="0">
                                          <p:val>
                                            <p:fltVal val="0"/>
                                          </p:val>
                                        </p:tav>
                                        <p:tav tm="100000">
                                          <p:val>
                                            <p:strVal val="#ppt_w"/>
                                          </p:val>
                                        </p:tav>
                                      </p:tavLst>
                                    </p:anim>
                                    <p:anim calcmode="lin" valueType="num">
                                      <p:cBhvr>
                                        <p:cTn id="42" dur="2000" fill="hold"/>
                                        <p:tgtEl>
                                          <p:spTgt spid="164870"/>
                                        </p:tgtEl>
                                        <p:attrNameLst>
                                          <p:attrName>ppt_h</p:attrName>
                                        </p:attrNameLst>
                                      </p:cBhvr>
                                      <p:tavLst>
                                        <p:tav tm="0">
                                          <p:val>
                                            <p:fltVal val="0"/>
                                          </p:val>
                                        </p:tav>
                                        <p:tav tm="100000">
                                          <p:val>
                                            <p:strVal val="#ppt_h"/>
                                          </p:val>
                                        </p:tav>
                                      </p:tavLst>
                                    </p:anim>
                                    <p:anim calcmode="lin" valueType="num">
                                      <p:cBhvr>
                                        <p:cTn id="43" dur="2000" fill="hold"/>
                                        <p:tgtEl>
                                          <p:spTgt spid="164870"/>
                                        </p:tgtEl>
                                        <p:attrNameLst>
                                          <p:attrName>ppt_x</p:attrName>
                                        </p:attrNameLst>
                                      </p:cBhvr>
                                      <p:tavLst>
                                        <p:tav tm="0">
                                          <p:val>
                                            <p:fltVal val="0.5"/>
                                          </p:val>
                                        </p:tav>
                                        <p:tav tm="100000">
                                          <p:val>
                                            <p:strVal val="#ppt_x"/>
                                          </p:val>
                                        </p:tav>
                                      </p:tavLst>
                                    </p:anim>
                                    <p:anim calcmode="lin" valueType="num">
                                      <p:cBhvr>
                                        <p:cTn id="44" dur="2000" fill="hold"/>
                                        <p:tgtEl>
                                          <p:spTgt spid="164870"/>
                                        </p:tgtEl>
                                        <p:attrNameLst>
                                          <p:attrName>ppt_y</p:attrName>
                                        </p:attrNameLst>
                                      </p:cBhvr>
                                      <p:tavLst>
                                        <p:tav tm="0">
                                          <p:val>
                                            <p:fltVal val="0.5"/>
                                          </p:val>
                                        </p:tav>
                                        <p:tav tm="100000">
                                          <p:val>
                                            <p:strVal val="#ppt_y"/>
                                          </p:val>
                                        </p:tav>
                                      </p:tavLst>
                                    </p:anim>
                                  </p:childTnLst>
                                </p:cTn>
                              </p:par>
                              <p:par>
                                <p:cTn id="45" presetID="8" presetClass="emph" presetSubtype="0" repeatCount="indefinite" fill="hold" grpId="1" nodeType="withEffect">
                                  <p:stCondLst>
                                    <p:cond delay="0"/>
                                  </p:stCondLst>
                                  <p:childTnLst>
                                    <p:animRot by="21600000">
                                      <p:cBhvr>
                                        <p:cTn id="46" dur="2000" fill="hold"/>
                                        <p:tgtEl>
                                          <p:spTgt spid="164873"/>
                                        </p:tgtEl>
                                        <p:attrNameLst>
                                          <p:attrName>r</p:attrName>
                                        </p:attrNameLst>
                                      </p:cBhvr>
                                    </p:animRot>
                                  </p:childTnLst>
                                </p:cTn>
                              </p:par>
                            </p:childTnLst>
                          </p:cTn>
                        </p:par>
                        <p:par>
                          <p:cTn id="47" fill="hold">
                            <p:stCondLst>
                              <p:cond delay="6000"/>
                            </p:stCondLst>
                            <p:childTnLst>
                              <p:par>
                                <p:cTn id="48" presetID="23" presetClass="exit" presetSubtype="32" repeatCount="indefinite" fill="hold" grpId="0" nodeType="afterEffect">
                                  <p:stCondLst>
                                    <p:cond delay="0"/>
                                  </p:stCondLst>
                                  <p:childTnLst>
                                    <p:anim calcmode="lin" valueType="num">
                                      <p:cBhvr>
                                        <p:cTn id="49" dur="2000"/>
                                        <p:tgtEl>
                                          <p:spTgt spid="164875"/>
                                        </p:tgtEl>
                                        <p:attrNameLst>
                                          <p:attrName>ppt_w</p:attrName>
                                        </p:attrNameLst>
                                      </p:cBhvr>
                                      <p:tavLst>
                                        <p:tav tm="0">
                                          <p:val>
                                            <p:strVal val="ppt_w"/>
                                          </p:val>
                                        </p:tav>
                                        <p:tav tm="100000">
                                          <p:val>
                                            <p:fltVal val="0"/>
                                          </p:val>
                                        </p:tav>
                                      </p:tavLst>
                                    </p:anim>
                                    <p:anim calcmode="lin" valueType="num">
                                      <p:cBhvr>
                                        <p:cTn id="50" dur="2000"/>
                                        <p:tgtEl>
                                          <p:spTgt spid="164875"/>
                                        </p:tgtEl>
                                        <p:attrNameLst>
                                          <p:attrName>ppt_h</p:attrName>
                                        </p:attrNameLst>
                                      </p:cBhvr>
                                      <p:tavLst>
                                        <p:tav tm="0">
                                          <p:val>
                                            <p:strVal val="ppt_h"/>
                                          </p:val>
                                        </p:tav>
                                        <p:tav tm="100000">
                                          <p:val>
                                            <p:fltVal val="0"/>
                                          </p:val>
                                        </p:tav>
                                      </p:tavLst>
                                    </p:anim>
                                    <p:set>
                                      <p:cBhvr>
                                        <p:cTn id="51" dur="1" fill="hold">
                                          <p:stCondLst>
                                            <p:cond delay="1999"/>
                                          </p:stCondLst>
                                        </p:cTn>
                                        <p:tgtEl>
                                          <p:spTgt spid="16487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romantic.wav"/>
                                        </p:tgtEl>
                                      </p:cMediaNode>
                                    </p:audio>
                                  </p:subTnLst>
                                </p:cTn>
                              </p:par>
                              <p:par>
                                <p:cTn id="52" presetID="15" presetClass="entr" presetSubtype="0" repeatCount="indefinite" fill="hold" grpId="1" nodeType="withEffect">
                                  <p:stCondLst>
                                    <p:cond delay="0"/>
                                  </p:stCondLst>
                                  <p:childTnLst>
                                    <p:set>
                                      <p:cBhvr>
                                        <p:cTn id="53" dur="1" fill="hold">
                                          <p:stCondLst>
                                            <p:cond delay="0"/>
                                          </p:stCondLst>
                                        </p:cTn>
                                        <p:tgtEl>
                                          <p:spTgt spid="164875"/>
                                        </p:tgtEl>
                                        <p:attrNameLst>
                                          <p:attrName>style.visibility</p:attrName>
                                        </p:attrNameLst>
                                      </p:cBhvr>
                                      <p:to>
                                        <p:strVal val="visible"/>
                                      </p:to>
                                    </p:set>
                                    <p:anim calcmode="lin" valueType="num">
                                      <p:cBhvr>
                                        <p:cTn id="54" dur="2000" fill="hold"/>
                                        <p:tgtEl>
                                          <p:spTgt spid="164875"/>
                                        </p:tgtEl>
                                        <p:attrNameLst>
                                          <p:attrName>ppt_w</p:attrName>
                                        </p:attrNameLst>
                                      </p:cBhvr>
                                      <p:tavLst>
                                        <p:tav tm="0">
                                          <p:val>
                                            <p:fltVal val="0"/>
                                          </p:val>
                                        </p:tav>
                                        <p:tav tm="100000">
                                          <p:val>
                                            <p:strVal val="#ppt_w"/>
                                          </p:val>
                                        </p:tav>
                                      </p:tavLst>
                                    </p:anim>
                                    <p:anim calcmode="lin" valueType="num">
                                      <p:cBhvr>
                                        <p:cTn id="55" dur="2000" fill="hold"/>
                                        <p:tgtEl>
                                          <p:spTgt spid="164875"/>
                                        </p:tgtEl>
                                        <p:attrNameLst>
                                          <p:attrName>ppt_h</p:attrName>
                                        </p:attrNameLst>
                                      </p:cBhvr>
                                      <p:tavLst>
                                        <p:tav tm="0">
                                          <p:val>
                                            <p:fltVal val="0"/>
                                          </p:val>
                                        </p:tav>
                                        <p:tav tm="100000">
                                          <p:val>
                                            <p:strVal val="#ppt_h"/>
                                          </p:val>
                                        </p:tav>
                                      </p:tavLst>
                                    </p:anim>
                                    <p:anim calcmode="lin" valueType="num">
                                      <p:cBhvr>
                                        <p:cTn id="56" dur="2000" fill="hold"/>
                                        <p:tgtEl>
                                          <p:spTgt spid="164875"/>
                                        </p:tgtEl>
                                        <p:attrNameLst>
                                          <p:attrName>ppt_x</p:attrName>
                                        </p:attrNameLst>
                                      </p:cBhvr>
                                      <p:tavLst>
                                        <p:tav tm="0" fmla="#ppt_x+(cos(-2*pi*(1-$))*-#ppt_x-sin(-2*pi*(1-$))*(1-#ppt_y))*(1-$)">
                                          <p:val>
                                            <p:fltVal val="0"/>
                                          </p:val>
                                        </p:tav>
                                        <p:tav tm="100000">
                                          <p:val>
                                            <p:fltVal val="1"/>
                                          </p:val>
                                        </p:tav>
                                      </p:tavLst>
                                    </p:anim>
                                    <p:anim calcmode="lin" valueType="num">
                                      <p:cBhvr>
                                        <p:cTn id="57" dur="2000" fill="hold"/>
                                        <p:tgtEl>
                                          <p:spTgt spid="164875"/>
                                        </p:tgtEl>
                                        <p:attrNameLst>
                                          <p:attrName>ppt_y</p:attrName>
                                        </p:attrNameLst>
                                      </p:cBhvr>
                                      <p:tavLst>
                                        <p:tav tm="0" fmla="#ppt_y+(sin(-2*pi*(1-$))*-#ppt_x+cos(-2*pi*(1-$))*(1-#ppt_y))*(1-$)">
                                          <p:val>
                                            <p:fltVal val="0"/>
                                          </p:val>
                                        </p:tav>
                                        <p:tav tm="100000">
                                          <p:val>
                                            <p:fltVal val="1"/>
                                          </p:val>
                                        </p:tav>
                                      </p:tavLst>
                                    </p:anim>
                                  </p:childTnLst>
                                </p:cTn>
                              </p:par>
                              <p:par>
                                <p:cTn id="58" presetID="8" presetClass="emph" presetSubtype="0" repeatCount="indefinite" fill="hold" grpId="2" nodeType="withEffect">
                                  <p:stCondLst>
                                    <p:cond delay="0"/>
                                  </p:stCondLst>
                                  <p:childTnLst>
                                    <p:animRot by="43200000">
                                      <p:cBhvr>
                                        <p:cTn id="59" dur="2000" fill="hold"/>
                                        <p:tgtEl>
                                          <p:spTgt spid="164875"/>
                                        </p:tgtEl>
                                        <p:attrNameLst>
                                          <p:attrName>r</p:attrName>
                                        </p:attrNameLst>
                                      </p:cBhvr>
                                    </p:animRot>
                                  </p:childTnLst>
                                </p:cTn>
                              </p:par>
                              <p:par>
                                <p:cTn id="60" presetID="51" presetClass="entr" presetSubtype="0" fill="hold" grpId="3" nodeType="withEffect">
                                  <p:stCondLst>
                                    <p:cond delay="0"/>
                                  </p:stCondLst>
                                  <p:childTnLst>
                                    <p:set>
                                      <p:cBhvr>
                                        <p:cTn id="61" dur="1" fill="hold">
                                          <p:stCondLst>
                                            <p:cond delay="0"/>
                                          </p:stCondLst>
                                        </p:cTn>
                                        <p:tgtEl>
                                          <p:spTgt spid="164875"/>
                                        </p:tgtEl>
                                        <p:attrNameLst>
                                          <p:attrName>style.visibility</p:attrName>
                                        </p:attrNameLst>
                                      </p:cBhvr>
                                      <p:to>
                                        <p:strVal val="visible"/>
                                      </p:to>
                                    </p:set>
                                    <p:animEffect transition="in" filter="fade">
                                      <p:cBhvr>
                                        <p:cTn id="62" dur="770" decel="100000"/>
                                        <p:tgtEl>
                                          <p:spTgt spid="164875"/>
                                        </p:tgtEl>
                                      </p:cBhvr>
                                    </p:animEffect>
                                    <p:animScale>
                                      <p:cBhvr>
                                        <p:cTn id="63" dur="770" decel="100000"/>
                                        <p:tgtEl>
                                          <p:spTgt spid="164875"/>
                                        </p:tgtEl>
                                      </p:cBhvr>
                                      <p:from x="10000" y="10000"/>
                                      <p:to x="200000" y="450000"/>
                                    </p:animScale>
                                    <p:animScale>
                                      <p:cBhvr>
                                        <p:cTn id="64" dur="1230" accel="100000" fill="hold">
                                          <p:stCondLst>
                                            <p:cond delay="770"/>
                                          </p:stCondLst>
                                        </p:cTn>
                                        <p:tgtEl>
                                          <p:spTgt spid="164875"/>
                                        </p:tgtEl>
                                      </p:cBhvr>
                                      <p:from x="200000" y="450000"/>
                                      <p:to x="100000" y="100000"/>
                                    </p:animScale>
                                    <p:set>
                                      <p:cBhvr>
                                        <p:cTn id="65" dur="770" fill="hold"/>
                                        <p:tgtEl>
                                          <p:spTgt spid="164875"/>
                                        </p:tgtEl>
                                        <p:attrNameLst>
                                          <p:attrName>ppt_x</p:attrName>
                                        </p:attrNameLst>
                                      </p:cBhvr>
                                      <p:to>
                                        <p:strVal val="(0.5)"/>
                                      </p:to>
                                    </p:set>
                                    <p:anim from="(0.5)" to="(#ppt_x)" calcmode="lin" valueType="num">
                                      <p:cBhvr>
                                        <p:cTn id="66" dur="1230" accel="100000" fill="hold">
                                          <p:stCondLst>
                                            <p:cond delay="770"/>
                                          </p:stCondLst>
                                        </p:cTn>
                                        <p:tgtEl>
                                          <p:spTgt spid="164875"/>
                                        </p:tgtEl>
                                        <p:attrNameLst>
                                          <p:attrName>ppt_x</p:attrName>
                                        </p:attrNameLst>
                                      </p:cBhvr>
                                    </p:anim>
                                    <p:set>
                                      <p:cBhvr>
                                        <p:cTn id="67" dur="770" fill="hold"/>
                                        <p:tgtEl>
                                          <p:spTgt spid="164875"/>
                                        </p:tgtEl>
                                        <p:attrNameLst>
                                          <p:attrName>ppt_y</p:attrName>
                                        </p:attrNameLst>
                                      </p:cBhvr>
                                      <p:to>
                                        <p:strVal val="(#ppt_y+0.4)"/>
                                      </p:to>
                                    </p:set>
                                    <p:anim from="(#ppt_y+0.4)" to="(#ppt_y)" calcmode="lin" valueType="num">
                                      <p:cBhvr>
                                        <p:cTn id="68" dur="1230" accel="100000" fill="hold">
                                          <p:stCondLst>
                                            <p:cond delay="770"/>
                                          </p:stCondLst>
                                        </p:cTn>
                                        <p:tgtEl>
                                          <p:spTgt spid="164875"/>
                                        </p:tgtEl>
                                        <p:attrNameLst>
                                          <p:attrName>ppt_y</p:attrName>
                                        </p:attrNameLst>
                                      </p:cBhvr>
                                    </p:anim>
                                  </p:childTnLst>
                                </p:cTn>
                              </p:par>
                              <p:par>
                                <p:cTn id="69" presetID="23" presetClass="exit" presetSubtype="32" repeatCount="indefinite" fill="hold" grpId="0" nodeType="withEffect">
                                  <p:stCondLst>
                                    <p:cond delay="0"/>
                                  </p:stCondLst>
                                  <p:childTnLst>
                                    <p:anim calcmode="lin" valueType="num">
                                      <p:cBhvr>
                                        <p:cTn id="70" dur="2000"/>
                                        <p:tgtEl>
                                          <p:spTgt spid="164876"/>
                                        </p:tgtEl>
                                        <p:attrNameLst>
                                          <p:attrName>ppt_w</p:attrName>
                                        </p:attrNameLst>
                                      </p:cBhvr>
                                      <p:tavLst>
                                        <p:tav tm="0">
                                          <p:val>
                                            <p:strVal val="ppt_w"/>
                                          </p:val>
                                        </p:tav>
                                        <p:tav tm="100000">
                                          <p:val>
                                            <p:fltVal val="0"/>
                                          </p:val>
                                        </p:tav>
                                      </p:tavLst>
                                    </p:anim>
                                    <p:anim calcmode="lin" valueType="num">
                                      <p:cBhvr>
                                        <p:cTn id="71" dur="2000"/>
                                        <p:tgtEl>
                                          <p:spTgt spid="164876"/>
                                        </p:tgtEl>
                                        <p:attrNameLst>
                                          <p:attrName>ppt_h</p:attrName>
                                        </p:attrNameLst>
                                      </p:cBhvr>
                                      <p:tavLst>
                                        <p:tav tm="0">
                                          <p:val>
                                            <p:strVal val="ppt_h"/>
                                          </p:val>
                                        </p:tav>
                                        <p:tav tm="100000">
                                          <p:val>
                                            <p:fltVal val="0"/>
                                          </p:val>
                                        </p:tav>
                                      </p:tavLst>
                                    </p:anim>
                                    <p:set>
                                      <p:cBhvr>
                                        <p:cTn id="72" dur="1" fill="hold">
                                          <p:stCondLst>
                                            <p:cond delay="1999"/>
                                          </p:stCondLst>
                                        </p:cTn>
                                        <p:tgtEl>
                                          <p:spTgt spid="164876"/>
                                        </p:tgtEl>
                                        <p:attrNameLst>
                                          <p:attrName>style.visibility</p:attrName>
                                        </p:attrNameLst>
                                      </p:cBhvr>
                                      <p:to>
                                        <p:strVal val="hidden"/>
                                      </p:to>
                                    </p:set>
                                  </p:childTnLst>
                                </p:cTn>
                              </p:par>
                              <p:par>
                                <p:cTn id="73" presetID="15" presetClass="entr" presetSubtype="0" repeatCount="indefinite" fill="hold" grpId="1" nodeType="withEffect">
                                  <p:stCondLst>
                                    <p:cond delay="0"/>
                                  </p:stCondLst>
                                  <p:childTnLst>
                                    <p:set>
                                      <p:cBhvr>
                                        <p:cTn id="74" dur="1" fill="hold">
                                          <p:stCondLst>
                                            <p:cond delay="0"/>
                                          </p:stCondLst>
                                        </p:cTn>
                                        <p:tgtEl>
                                          <p:spTgt spid="164876"/>
                                        </p:tgtEl>
                                        <p:attrNameLst>
                                          <p:attrName>style.visibility</p:attrName>
                                        </p:attrNameLst>
                                      </p:cBhvr>
                                      <p:to>
                                        <p:strVal val="visible"/>
                                      </p:to>
                                    </p:set>
                                    <p:anim calcmode="lin" valueType="num">
                                      <p:cBhvr>
                                        <p:cTn id="75" dur="2000" fill="hold"/>
                                        <p:tgtEl>
                                          <p:spTgt spid="164876"/>
                                        </p:tgtEl>
                                        <p:attrNameLst>
                                          <p:attrName>ppt_w</p:attrName>
                                        </p:attrNameLst>
                                      </p:cBhvr>
                                      <p:tavLst>
                                        <p:tav tm="0">
                                          <p:val>
                                            <p:fltVal val="0"/>
                                          </p:val>
                                        </p:tav>
                                        <p:tav tm="100000">
                                          <p:val>
                                            <p:strVal val="#ppt_w"/>
                                          </p:val>
                                        </p:tav>
                                      </p:tavLst>
                                    </p:anim>
                                    <p:anim calcmode="lin" valueType="num">
                                      <p:cBhvr>
                                        <p:cTn id="76" dur="2000" fill="hold"/>
                                        <p:tgtEl>
                                          <p:spTgt spid="164876"/>
                                        </p:tgtEl>
                                        <p:attrNameLst>
                                          <p:attrName>ppt_h</p:attrName>
                                        </p:attrNameLst>
                                      </p:cBhvr>
                                      <p:tavLst>
                                        <p:tav tm="0">
                                          <p:val>
                                            <p:fltVal val="0"/>
                                          </p:val>
                                        </p:tav>
                                        <p:tav tm="100000">
                                          <p:val>
                                            <p:strVal val="#ppt_h"/>
                                          </p:val>
                                        </p:tav>
                                      </p:tavLst>
                                    </p:anim>
                                    <p:anim calcmode="lin" valueType="num">
                                      <p:cBhvr>
                                        <p:cTn id="77" dur="2000" fill="hold"/>
                                        <p:tgtEl>
                                          <p:spTgt spid="164876"/>
                                        </p:tgtEl>
                                        <p:attrNameLst>
                                          <p:attrName>ppt_x</p:attrName>
                                        </p:attrNameLst>
                                      </p:cBhvr>
                                      <p:tavLst>
                                        <p:tav tm="0" fmla="#ppt_x+(cos(-2*pi*(1-$))*-#ppt_x-sin(-2*pi*(1-$))*(1-#ppt_y))*(1-$)">
                                          <p:val>
                                            <p:fltVal val="0"/>
                                          </p:val>
                                        </p:tav>
                                        <p:tav tm="100000">
                                          <p:val>
                                            <p:fltVal val="1"/>
                                          </p:val>
                                        </p:tav>
                                      </p:tavLst>
                                    </p:anim>
                                    <p:anim calcmode="lin" valueType="num">
                                      <p:cBhvr>
                                        <p:cTn id="78" dur="2000" fill="hold"/>
                                        <p:tgtEl>
                                          <p:spTgt spid="164876"/>
                                        </p:tgtEl>
                                        <p:attrNameLst>
                                          <p:attrName>ppt_y</p:attrName>
                                        </p:attrNameLst>
                                      </p:cBhvr>
                                      <p:tavLst>
                                        <p:tav tm="0" fmla="#ppt_y+(sin(-2*pi*(1-$))*-#ppt_x+cos(-2*pi*(1-$))*(1-#ppt_y))*(1-$)">
                                          <p:val>
                                            <p:fltVal val="0"/>
                                          </p:val>
                                        </p:tav>
                                        <p:tav tm="100000">
                                          <p:val>
                                            <p:fltVal val="1"/>
                                          </p:val>
                                        </p:tav>
                                      </p:tavLst>
                                    </p:anim>
                                  </p:childTnLst>
                                </p:cTn>
                              </p:par>
                              <p:par>
                                <p:cTn id="79" presetID="8" presetClass="emph" presetSubtype="0" repeatCount="indefinite" fill="hold" grpId="2" nodeType="withEffect">
                                  <p:stCondLst>
                                    <p:cond delay="0"/>
                                  </p:stCondLst>
                                  <p:childTnLst>
                                    <p:animRot by="43200000">
                                      <p:cBhvr>
                                        <p:cTn id="80" dur="2000" fill="hold"/>
                                        <p:tgtEl>
                                          <p:spTgt spid="164876"/>
                                        </p:tgtEl>
                                        <p:attrNameLst>
                                          <p:attrName>r</p:attrName>
                                        </p:attrNameLst>
                                      </p:cBhvr>
                                    </p:animRot>
                                  </p:childTnLst>
                                </p:cTn>
                              </p:par>
                              <p:par>
                                <p:cTn id="81" presetID="51" presetClass="entr" presetSubtype="0" fill="hold" grpId="3" nodeType="withEffect">
                                  <p:stCondLst>
                                    <p:cond delay="0"/>
                                  </p:stCondLst>
                                  <p:childTnLst>
                                    <p:set>
                                      <p:cBhvr>
                                        <p:cTn id="82" dur="1" fill="hold">
                                          <p:stCondLst>
                                            <p:cond delay="0"/>
                                          </p:stCondLst>
                                        </p:cTn>
                                        <p:tgtEl>
                                          <p:spTgt spid="164876"/>
                                        </p:tgtEl>
                                        <p:attrNameLst>
                                          <p:attrName>style.visibility</p:attrName>
                                        </p:attrNameLst>
                                      </p:cBhvr>
                                      <p:to>
                                        <p:strVal val="visible"/>
                                      </p:to>
                                    </p:set>
                                    <p:animEffect transition="in" filter="fade">
                                      <p:cBhvr>
                                        <p:cTn id="83" dur="770" decel="100000"/>
                                        <p:tgtEl>
                                          <p:spTgt spid="164876"/>
                                        </p:tgtEl>
                                      </p:cBhvr>
                                    </p:animEffect>
                                    <p:animScale>
                                      <p:cBhvr>
                                        <p:cTn id="84" dur="770" decel="100000"/>
                                        <p:tgtEl>
                                          <p:spTgt spid="164876"/>
                                        </p:tgtEl>
                                      </p:cBhvr>
                                      <p:from x="10000" y="10000"/>
                                      <p:to x="200000" y="450000"/>
                                    </p:animScale>
                                    <p:animScale>
                                      <p:cBhvr>
                                        <p:cTn id="85" dur="1230" accel="100000" fill="hold">
                                          <p:stCondLst>
                                            <p:cond delay="770"/>
                                          </p:stCondLst>
                                        </p:cTn>
                                        <p:tgtEl>
                                          <p:spTgt spid="164876"/>
                                        </p:tgtEl>
                                      </p:cBhvr>
                                      <p:from x="200000" y="450000"/>
                                      <p:to x="100000" y="100000"/>
                                    </p:animScale>
                                    <p:set>
                                      <p:cBhvr>
                                        <p:cTn id="86" dur="770" fill="hold"/>
                                        <p:tgtEl>
                                          <p:spTgt spid="164876"/>
                                        </p:tgtEl>
                                        <p:attrNameLst>
                                          <p:attrName>ppt_x</p:attrName>
                                        </p:attrNameLst>
                                      </p:cBhvr>
                                      <p:to>
                                        <p:strVal val="(0.5)"/>
                                      </p:to>
                                    </p:set>
                                    <p:anim from="(0.5)" to="(#ppt_x)" calcmode="lin" valueType="num">
                                      <p:cBhvr>
                                        <p:cTn id="87" dur="1230" accel="100000" fill="hold">
                                          <p:stCondLst>
                                            <p:cond delay="770"/>
                                          </p:stCondLst>
                                        </p:cTn>
                                        <p:tgtEl>
                                          <p:spTgt spid="164876"/>
                                        </p:tgtEl>
                                        <p:attrNameLst>
                                          <p:attrName>ppt_x</p:attrName>
                                        </p:attrNameLst>
                                      </p:cBhvr>
                                    </p:anim>
                                    <p:set>
                                      <p:cBhvr>
                                        <p:cTn id="88" dur="770" fill="hold"/>
                                        <p:tgtEl>
                                          <p:spTgt spid="164876"/>
                                        </p:tgtEl>
                                        <p:attrNameLst>
                                          <p:attrName>ppt_y</p:attrName>
                                        </p:attrNameLst>
                                      </p:cBhvr>
                                      <p:to>
                                        <p:strVal val="(#ppt_y+0.4)"/>
                                      </p:to>
                                    </p:set>
                                    <p:anim from="(#ppt_y+0.4)" to="(#ppt_y)" calcmode="lin" valueType="num">
                                      <p:cBhvr>
                                        <p:cTn id="89" dur="1230" accel="100000" fill="hold">
                                          <p:stCondLst>
                                            <p:cond delay="770"/>
                                          </p:stCondLst>
                                        </p:cTn>
                                        <p:tgtEl>
                                          <p:spTgt spid="164876"/>
                                        </p:tgtEl>
                                        <p:attrNameLst>
                                          <p:attrName>ppt_y</p:attrName>
                                        </p:attrNameLst>
                                      </p:cBhvr>
                                    </p:anim>
                                  </p:childTnLst>
                                </p:cTn>
                              </p:par>
                              <p:par>
                                <p:cTn id="90" presetID="23" presetClass="exit" presetSubtype="32" repeatCount="indefinite" fill="hold" grpId="0" nodeType="withEffect">
                                  <p:stCondLst>
                                    <p:cond delay="0"/>
                                  </p:stCondLst>
                                  <p:childTnLst>
                                    <p:anim calcmode="lin" valueType="num">
                                      <p:cBhvr>
                                        <p:cTn id="91" dur="2000"/>
                                        <p:tgtEl>
                                          <p:spTgt spid="164877"/>
                                        </p:tgtEl>
                                        <p:attrNameLst>
                                          <p:attrName>ppt_w</p:attrName>
                                        </p:attrNameLst>
                                      </p:cBhvr>
                                      <p:tavLst>
                                        <p:tav tm="0">
                                          <p:val>
                                            <p:strVal val="ppt_w"/>
                                          </p:val>
                                        </p:tav>
                                        <p:tav tm="100000">
                                          <p:val>
                                            <p:fltVal val="0"/>
                                          </p:val>
                                        </p:tav>
                                      </p:tavLst>
                                    </p:anim>
                                    <p:anim calcmode="lin" valueType="num">
                                      <p:cBhvr>
                                        <p:cTn id="92" dur="2000"/>
                                        <p:tgtEl>
                                          <p:spTgt spid="164877"/>
                                        </p:tgtEl>
                                        <p:attrNameLst>
                                          <p:attrName>ppt_h</p:attrName>
                                        </p:attrNameLst>
                                      </p:cBhvr>
                                      <p:tavLst>
                                        <p:tav tm="0">
                                          <p:val>
                                            <p:strVal val="ppt_h"/>
                                          </p:val>
                                        </p:tav>
                                        <p:tav tm="100000">
                                          <p:val>
                                            <p:fltVal val="0"/>
                                          </p:val>
                                        </p:tav>
                                      </p:tavLst>
                                    </p:anim>
                                    <p:set>
                                      <p:cBhvr>
                                        <p:cTn id="93" dur="1" fill="hold">
                                          <p:stCondLst>
                                            <p:cond delay="1999"/>
                                          </p:stCondLst>
                                        </p:cTn>
                                        <p:tgtEl>
                                          <p:spTgt spid="164877"/>
                                        </p:tgtEl>
                                        <p:attrNameLst>
                                          <p:attrName>style.visibility</p:attrName>
                                        </p:attrNameLst>
                                      </p:cBhvr>
                                      <p:to>
                                        <p:strVal val="hidden"/>
                                      </p:to>
                                    </p:set>
                                  </p:childTnLst>
                                </p:cTn>
                              </p:par>
                              <p:par>
                                <p:cTn id="94" presetID="15" presetClass="entr" presetSubtype="0" repeatCount="indefinite" fill="hold" grpId="1" nodeType="withEffect">
                                  <p:stCondLst>
                                    <p:cond delay="0"/>
                                  </p:stCondLst>
                                  <p:childTnLst>
                                    <p:set>
                                      <p:cBhvr>
                                        <p:cTn id="95" dur="1" fill="hold">
                                          <p:stCondLst>
                                            <p:cond delay="0"/>
                                          </p:stCondLst>
                                        </p:cTn>
                                        <p:tgtEl>
                                          <p:spTgt spid="164877"/>
                                        </p:tgtEl>
                                        <p:attrNameLst>
                                          <p:attrName>style.visibility</p:attrName>
                                        </p:attrNameLst>
                                      </p:cBhvr>
                                      <p:to>
                                        <p:strVal val="visible"/>
                                      </p:to>
                                    </p:set>
                                    <p:anim calcmode="lin" valueType="num">
                                      <p:cBhvr>
                                        <p:cTn id="96" dur="2000" fill="hold"/>
                                        <p:tgtEl>
                                          <p:spTgt spid="164877"/>
                                        </p:tgtEl>
                                        <p:attrNameLst>
                                          <p:attrName>ppt_w</p:attrName>
                                        </p:attrNameLst>
                                      </p:cBhvr>
                                      <p:tavLst>
                                        <p:tav tm="0">
                                          <p:val>
                                            <p:fltVal val="0"/>
                                          </p:val>
                                        </p:tav>
                                        <p:tav tm="100000">
                                          <p:val>
                                            <p:strVal val="#ppt_w"/>
                                          </p:val>
                                        </p:tav>
                                      </p:tavLst>
                                    </p:anim>
                                    <p:anim calcmode="lin" valueType="num">
                                      <p:cBhvr>
                                        <p:cTn id="97" dur="2000" fill="hold"/>
                                        <p:tgtEl>
                                          <p:spTgt spid="164877"/>
                                        </p:tgtEl>
                                        <p:attrNameLst>
                                          <p:attrName>ppt_h</p:attrName>
                                        </p:attrNameLst>
                                      </p:cBhvr>
                                      <p:tavLst>
                                        <p:tav tm="0">
                                          <p:val>
                                            <p:fltVal val="0"/>
                                          </p:val>
                                        </p:tav>
                                        <p:tav tm="100000">
                                          <p:val>
                                            <p:strVal val="#ppt_h"/>
                                          </p:val>
                                        </p:tav>
                                      </p:tavLst>
                                    </p:anim>
                                    <p:anim calcmode="lin" valueType="num">
                                      <p:cBhvr>
                                        <p:cTn id="98" dur="2000" fill="hold"/>
                                        <p:tgtEl>
                                          <p:spTgt spid="164877"/>
                                        </p:tgtEl>
                                        <p:attrNameLst>
                                          <p:attrName>ppt_x</p:attrName>
                                        </p:attrNameLst>
                                      </p:cBhvr>
                                      <p:tavLst>
                                        <p:tav tm="0" fmla="#ppt_x+(cos(-2*pi*(1-$))*-#ppt_x-sin(-2*pi*(1-$))*(1-#ppt_y))*(1-$)">
                                          <p:val>
                                            <p:fltVal val="0"/>
                                          </p:val>
                                        </p:tav>
                                        <p:tav tm="100000">
                                          <p:val>
                                            <p:fltVal val="1"/>
                                          </p:val>
                                        </p:tav>
                                      </p:tavLst>
                                    </p:anim>
                                    <p:anim calcmode="lin" valueType="num">
                                      <p:cBhvr>
                                        <p:cTn id="99" dur="2000" fill="hold"/>
                                        <p:tgtEl>
                                          <p:spTgt spid="164877"/>
                                        </p:tgtEl>
                                        <p:attrNameLst>
                                          <p:attrName>ppt_y</p:attrName>
                                        </p:attrNameLst>
                                      </p:cBhvr>
                                      <p:tavLst>
                                        <p:tav tm="0" fmla="#ppt_y+(sin(-2*pi*(1-$))*-#ppt_x+cos(-2*pi*(1-$))*(1-#ppt_y))*(1-$)">
                                          <p:val>
                                            <p:fltVal val="0"/>
                                          </p:val>
                                        </p:tav>
                                        <p:tav tm="100000">
                                          <p:val>
                                            <p:fltVal val="1"/>
                                          </p:val>
                                        </p:tav>
                                      </p:tavLst>
                                    </p:anim>
                                  </p:childTnLst>
                                </p:cTn>
                              </p:par>
                              <p:par>
                                <p:cTn id="100" presetID="8" presetClass="emph" presetSubtype="0" repeatCount="indefinite" fill="hold" grpId="2" nodeType="withEffect">
                                  <p:stCondLst>
                                    <p:cond delay="0"/>
                                  </p:stCondLst>
                                  <p:childTnLst>
                                    <p:animRot by="43200000">
                                      <p:cBhvr>
                                        <p:cTn id="101" dur="2000" fill="hold"/>
                                        <p:tgtEl>
                                          <p:spTgt spid="164877"/>
                                        </p:tgtEl>
                                        <p:attrNameLst>
                                          <p:attrName>r</p:attrName>
                                        </p:attrNameLst>
                                      </p:cBhvr>
                                    </p:animRot>
                                  </p:childTnLst>
                                </p:cTn>
                              </p:par>
                              <p:par>
                                <p:cTn id="102" presetID="51" presetClass="entr" presetSubtype="0" fill="hold" grpId="3" nodeType="withEffect">
                                  <p:stCondLst>
                                    <p:cond delay="0"/>
                                  </p:stCondLst>
                                  <p:childTnLst>
                                    <p:set>
                                      <p:cBhvr>
                                        <p:cTn id="103" dur="1" fill="hold">
                                          <p:stCondLst>
                                            <p:cond delay="0"/>
                                          </p:stCondLst>
                                        </p:cTn>
                                        <p:tgtEl>
                                          <p:spTgt spid="164877"/>
                                        </p:tgtEl>
                                        <p:attrNameLst>
                                          <p:attrName>style.visibility</p:attrName>
                                        </p:attrNameLst>
                                      </p:cBhvr>
                                      <p:to>
                                        <p:strVal val="visible"/>
                                      </p:to>
                                    </p:set>
                                    <p:animEffect transition="in" filter="fade">
                                      <p:cBhvr>
                                        <p:cTn id="104" dur="770" decel="100000"/>
                                        <p:tgtEl>
                                          <p:spTgt spid="164877"/>
                                        </p:tgtEl>
                                      </p:cBhvr>
                                    </p:animEffect>
                                    <p:animScale>
                                      <p:cBhvr>
                                        <p:cTn id="105" dur="770" decel="100000"/>
                                        <p:tgtEl>
                                          <p:spTgt spid="164877"/>
                                        </p:tgtEl>
                                      </p:cBhvr>
                                      <p:from x="10000" y="10000"/>
                                      <p:to x="200000" y="450000"/>
                                    </p:animScale>
                                    <p:animScale>
                                      <p:cBhvr>
                                        <p:cTn id="106" dur="1230" accel="100000" fill="hold">
                                          <p:stCondLst>
                                            <p:cond delay="770"/>
                                          </p:stCondLst>
                                        </p:cTn>
                                        <p:tgtEl>
                                          <p:spTgt spid="164877"/>
                                        </p:tgtEl>
                                      </p:cBhvr>
                                      <p:from x="200000" y="450000"/>
                                      <p:to x="100000" y="100000"/>
                                    </p:animScale>
                                    <p:set>
                                      <p:cBhvr>
                                        <p:cTn id="107" dur="770" fill="hold"/>
                                        <p:tgtEl>
                                          <p:spTgt spid="164877"/>
                                        </p:tgtEl>
                                        <p:attrNameLst>
                                          <p:attrName>ppt_x</p:attrName>
                                        </p:attrNameLst>
                                      </p:cBhvr>
                                      <p:to>
                                        <p:strVal val="(0.5)"/>
                                      </p:to>
                                    </p:set>
                                    <p:anim from="(0.5)" to="(#ppt_x)" calcmode="lin" valueType="num">
                                      <p:cBhvr>
                                        <p:cTn id="108" dur="1230" accel="100000" fill="hold">
                                          <p:stCondLst>
                                            <p:cond delay="770"/>
                                          </p:stCondLst>
                                        </p:cTn>
                                        <p:tgtEl>
                                          <p:spTgt spid="164877"/>
                                        </p:tgtEl>
                                        <p:attrNameLst>
                                          <p:attrName>ppt_x</p:attrName>
                                        </p:attrNameLst>
                                      </p:cBhvr>
                                    </p:anim>
                                    <p:set>
                                      <p:cBhvr>
                                        <p:cTn id="109" dur="770" fill="hold"/>
                                        <p:tgtEl>
                                          <p:spTgt spid="164877"/>
                                        </p:tgtEl>
                                        <p:attrNameLst>
                                          <p:attrName>ppt_y</p:attrName>
                                        </p:attrNameLst>
                                      </p:cBhvr>
                                      <p:to>
                                        <p:strVal val="(#ppt_y+0.4)"/>
                                      </p:to>
                                    </p:set>
                                    <p:anim from="(#ppt_y+0.4)" to="(#ppt_y)" calcmode="lin" valueType="num">
                                      <p:cBhvr>
                                        <p:cTn id="110" dur="1230" accel="100000" fill="hold">
                                          <p:stCondLst>
                                            <p:cond delay="770"/>
                                          </p:stCondLst>
                                        </p:cTn>
                                        <p:tgtEl>
                                          <p:spTgt spid="16487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animBg="1"/>
      <p:bldP spid="164870" grpId="0" animBg="1"/>
      <p:bldP spid="164872" grpId="0" animBg="1"/>
      <p:bldP spid="164873" grpId="0" animBg="1"/>
      <p:bldP spid="164873" grpId="1" animBg="1"/>
      <p:bldP spid="164874" grpId="0" animBg="1"/>
      <p:bldP spid="164875" grpId="0" animBg="1"/>
      <p:bldP spid="164875" grpId="1" animBg="1"/>
      <p:bldP spid="164875" grpId="2" animBg="1"/>
      <p:bldP spid="164875" grpId="3" animBg="1"/>
      <p:bldP spid="164876" grpId="0" animBg="1"/>
      <p:bldP spid="164876" grpId="1" animBg="1"/>
      <p:bldP spid="164876" grpId="2" animBg="1"/>
      <p:bldP spid="164876" grpId="3" animBg="1"/>
      <p:bldP spid="164877" grpId="0" animBg="1"/>
      <p:bldP spid="164877" grpId="1" animBg="1"/>
      <p:bldP spid="164877" grpId="2" animBg="1"/>
      <p:bldP spid="164877"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1752600" y="304800"/>
            <a:ext cx="5638800" cy="461665"/>
          </a:xfrm>
          <a:prstGeom prst="rect">
            <a:avLst/>
          </a:prstGeom>
          <a:solidFill>
            <a:schemeClr val="bg1"/>
          </a:solidFill>
        </p:spPr>
        <p:txBody>
          <a:bodyPr wrap="square" rtlCol="0">
            <a:spAutoFit/>
          </a:bodyPr>
          <a:lstStyle/>
          <a:p>
            <a:pPr algn="just"/>
            <a:r>
              <a:rPr lang="en-US" sz="2400" b="1" dirty="0" smtClean="0">
                <a:latin typeface="Arial" pitchFamily="34" charset="0"/>
                <a:cs typeface="Arial" pitchFamily="34" charset="0"/>
              </a:rPr>
              <a:t>1. The mall is open six days a week </a:t>
            </a:r>
            <a:endParaRPr lang="en-US" sz="2400" b="1" dirty="0">
              <a:latin typeface="Arial" pitchFamily="34" charset="0"/>
              <a:cs typeface="Arial" pitchFamily="34" charset="0"/>
            </a:endParaRPr>
          </a:p>
        </p:txBody>
      </p:sp>
      <p:pic>
        <p:nvPicPr>
          <p:cNvPr id="34818" name="Picture 2" descr="http://cliparts.co/cliparts/pT5/8L5/pT58L58T9.gif"/>
          <p:cNvPicPr>
            <a:picLocks noChangeAspect="1" noChangeArrowheads="1"/>
          </p:cNvPicPr>
          <p:nvPr/>
        </p:nvPicPr>
        <p:blipFill>
          <a:blip r:embed="rId4"/>
          <a:srcRect/>
          <a:stretch>
            <a:fillRect/>
          </a:stretch>
        </p:blipFill>
        <p:spPr bwMode="auto">
          <a:xfrm>
            <a:off x="7439025" y="3124200"/>
            <a:ext cx="1704975" cy="3399533"/>
          </a:xfrm>
          <a:prstGeom prst="rect">
            <a:avLst/>
          </a:prstGeom>
          <a:noFill/>
        </p:spPr>
      </p:pic>
      <p:sp>
        <p:nvSpPr>
          <p:cNvPr id="8" name="Cloud Callout 7"/>
          <p:cNvSpPr/>
          <p:nvPr/>
        </p:nvSpPr>
        <p:spPr>
          <a:xfrm>
            <a:off x="1828800" y="990600"/>
            <a:ext cx="6553200" cy="2362200"/>
          </a:xfrm>
          <a:prstGeom prst="cloudCallout">
            <a:avLst>
              <a:gd name="adj1" fmla="val 43121"/>
              <a:gd name="adj2" fmla="val 72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itchFamily="34" charset="0"/>
                <a:cs typeface="Arial" pitchFamily="34" charset="0"/>
              </a:rPr>
              <a:t>- Is it true or false?</a:t>
            </a:r>
          </a:p>
          <a:p>
            <a:pPr>
              <a:buFontTx/>
              <a:buChar char="-"/>
            </a:pPr>
            <a:r>
              <a:rPr lang="en-US" sz="2400" b="1" dirty="0" smtClean="0">
                <a:solidFill>
                  <a:schemeClr val="tx1"/>
                </a:solidFill>
                <a:latin typeface="Arial" pitchFamily="34" charset="0"/>
                <a:cs typeface="Arial" pitchFamily="34" charset="0"/>
              </a:rPr>
              <a:t>Please correct if it is false</a:t>
            </a:r>
          </a:p>
          <a:p>
            <a:r>
              <a:rPr lang="en-US" sz="2400" b="1" dirty="0" smtClean="0">
                <a:solidFill>
                  <a:schemeClr val="tx1"/>
                </a:solidFill>
                <a:latin typeface="Arial" pitchFamily="34" charset="0"/>
                <a:cs typeface="Arial" pitchFamily="34" charset="0"/>
              </a:rPr>
              <a:t>- Where do you find it? </a:t>
            </a:r>
          </a:p>
        </p:txBody>
      </p:sp>
      <p:grpSp>
        <p:nvGrpSpPr>
          <p:cNvPr id="11" name="Group 10"/>
          <p:cNvGrpSpPr/>
          <p:nvPr/>
        </p:nvGrpSpPr>
        <p:grpSpPr>
          <a:xfrm>
            <a:off x="0" y="3962400"/>
            <a:ext cx="6781800" cy="2686051"/>
            <a:chOff x="0" y="3962400"/>
            <a:chExt cx="6781800" cy="2686051"/>
          </a:xfrm>
        </p:grpSpPr>
        <p:grpSp>
          <p:nvGrpSpPr>
            <p:cNvPr id="12" name="Group 11"/>
            <p:cNvGrpSpPr/>
            <p:nvPr/>
          </p:nvGrpSpPr>
          <p:grpSpPr>
            <a:xfrm>
              <a:off x="0" y="3962400"/>
              <a:ext cx="6781800" cy="2686051"/>
              <a:chOff x="304800" y="3505200"/>
              <a:chExt cx="6781800" cy="2686051"/>
            </a:xfrm>
          </p:grpSpPr>
          <p:pic>
            <p:nvPicPr>
              <p:cNvPr id="34820" name="Picture 4" descr="http://www.xphomestation.com/wrong2.gif"/>
              <p:cNvPicPr>
                <a:picLocks noChangeAspect="1" noChangeArrowheads="1"/>
              </p:cNvPicPr>
              <p:nvPr/>
            </p:nvPicPr>
            <p:blipFill>
              <a:blip r:embed="rId5"/>
              <a:srcRect/>
              <a:stretch>
                <a:fillRect/>
              </a:stretch>
            </p:blipFill>
            <p:spPr bwMode="auto">
              <a:xfrm>
                <a:off x="304800" y="4267200"/>
                <a:ext cx="2381250" cy="1924051"/>
              </a:xfrm>
              <a:prstGeom prst="rect">
                <a:avLst/>
              </a:prstGeom>
              <a:noFill/>
            </p:spPr>
          </p:pic>
          <p:sp>
            <p:nvSpPr>
              <p:cNvPr id="10" name="Cloud Callout 9"/>
              <p:cNvSpPr/>
              <p:nvPr/>
            </p:nvSpPr>
            <p:spPr>
              <a:xfrm>
                <a:off x="2667000" y="3505200"/>
                <a:ext cx="4419600" cy="2209800"/>
              </a:xfrm>
              <a:prstGeom prst="cloudCallout">
                <a:avLst>
                  <a:gd name="adj1" fmla="val -63587"/>
                  <a:gd name="adj2" fmla="val 645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grpSp>
        <p:sp>
          <p:nvSpPr>
            <p:cNvPr id="13" name="TextBox 12"/>
            <p:cNvSpPr txBox="1"/>
            <p:nvPr/>
          </p:nvSpPr>
          <p:spPr>
            <a:xfrm>
              <a:off x="2895600" y="4267200"/>
              <a:ext cx="3886200" cy="1938992"/>
            </a:xfrm>
            <a:prstGeom prst="rect">
              <a:avLst/>
            </a:prstGeom>
            <a:noFill/>
          </p:spPr>
          <p:txBody>
            <a:bodyPr wrap="square" rtlCol="0">
              <a:spAutoFit/>
            </a:bodyPr>
            <a:lstStyle/>
            <a:p>
              <a:r>
                <a:rPr lang="en-US" sz="2400" b="1" dirty="0" smtClean="0">
                  <a:latin typeface="Arial" pitchFamily="34" charset="0"/>
                  <a:cs typeface="Arial" pitchFamily="34" charset="0"/>
                </a:rPr>
                <a:t>False. </a:t>
              </a:r>
            </a:p>
            <a:p>
              <a:r>
                <a:rPr lang="en-US" sz="2400" b="1" dirty="0" smtClean="0">
                  <a:latin typeface="Arial" pitchFamily="34" charset="0"/>
                  <a:cs typeface="Arial" pitchFamily="34" charset="0"/>
                </a:rPr>
                <a:t>It is open daily(7 days a week).</a:t>
              </a:r>
            </a:p>
            <a:p>
              <a:r>
                <a:rPr lang="en-US" sz="2400" b="1" dirty="0" smtClean="0">
                  <a:latin typeface="Arial" pitchFamily="34" charset="0"/>
                  <a:cs typeface="Arial" pitchFamily="34" charset="0"/>
                </a:rPr>
                <a:t>In the advertisement</a:t>
              </a:r>
            </a:p>
            <a:p>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grpSp>
      <p:sp>
        <p:nvSpPr>
          <p:cNvPr id="15" name="Left Arrow 14"/>
          <p:cNvSpPr/>
          <p:nvPr/>
        </p:nvSpPr>
        <p:spPr>
          <a:xfrm>
            <a:off x="0" y="0"/>
            <a:ext cx="1447800" cy="1219200"/>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itchFamily="34" charset="0"/>
                <a:cs typeface="Arial" pitchFamily="34" charset="0"/>
                <a:hlinkClick r:id="rId6" action="ppaction://hlinksldjump"/>
              </a:rPr>
              <a:t>BACK</a:t>
            </a:r>
            <a:endParaRPr lang="en-US" sz="24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4818" name="Picture 2" descr="http://cliparts.co/cliparts/pT5/8L5/pT58L58T9.gif"/>
          <p:cNvPicPr>
            <a:picLocks noChangeAspect="1" noChangeArrowheads="1"/>
          </p:cNvPicPr>
          <p:nvPr/>
        </p:nvPicPr>
        <p:blipFill>
          <a:blip r:embed="rId4"/>
          <a:srcRect/>
          <a:stretch>
            <a:fillRect/>
          </a:stretch>
        </p:blipFill>
        <p:spPr bwMode="auto">
          <a:xfrm>
            <a:off x="7439025" y="3276600"/>
            <a:ext cx="1704975" cy="3399533"/>
          </a:xfrm>
          <a:prstGeom prst="rect">
            <a:avLst/>
          </a:prstGeom>
          <a:noFill/>
        </p:spPr>
      </p:pic>
      <p:grpSp>
        <p:nvGrpSpPr>
          <p:cNvPr id="2" name="Group 11"/>
          <p:cNvGrpSpPr/>
          <p:nvPr/>
        </p:nvGrpSpPr>
        <p:grpSpPr>
          <a:xfrm>
            <a:off x="0" y="3962400"/>
            <a:ext cx="6324600" cy="2686051"/>
            <a:chOff x="304800" y="3505200"/>
            <a:chExt cx="6324600" cy="2686051"/>
          </a:xfrm>
        </p:grpSpPr>
        <p:pic>
          <p:nvPicPr>
            <p:cNvPr id="34820" name="Picture 4" descr="http://www.xphomestation.com/wrong2.gif"/>
            <p:cNvPicPr>
              <a:picLocks noChangeAspect="1" noChangeArrowheads="1"/>
            </p:cNvPicPr>
            <p:nvPr/>
          </p:nvPicPr>
          <p:blipFill>
            <a:blip r:embed="rId5"/>
            <a:srcRect/>
            <a:stretch>
              <a:fillRect/>
            </a:stretch>
          </p:blipFill>
          <p:spPr bwMode="auto">
            <a:xfrm>
              <a:off x="304800" y="4267200"/>
              <a:ext cx="2381250" cy="1924051"/>
            </a:xfrm>
            <a:prstGeom prst="rect">
              <a:avLst/>
            </a:prstGeom>
            <a:noFill/>
          </p:spPr>
        </p:pic>
        <p:sp>
          <p:nvSpPr>
            <p:cNvPr id="10" name="Cloud Callout 9"/>
            <p:cNvSpPr/>
            <p:nvPr/>
          </p:nvSpPr>
          <p:spPr>
            <a:xfrm>
              <a:off x="2819400" y="3505200"/>
              <a:ext cx="3810000" cy="2209800"/>
            </a:xfrm>
            <a:prstGeom prst="cloudCallout">
              <a:avLst>
                <a:gd name="adj1" fmla="val -63587"/>
                <a:gd name="adj2" fmla="val 645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11" name="TextBox 10"/>
            <p:cNvSpPr txBox="1"/>
            <p:nvPr/>
          </p:nvSpPr>
          <p:spPr>
            <a:xfrm>
              <a:off x="3200400" y="4114800"/>
              <a:ext cx="3048000" cy="830997"/>
            </a:xfrm>
            <a:prstGeom prst="rect">
              <a:avLst/>
            </a:prstGeom>
            <a:noFill/>
          </p:spPr>
          <p:txBody>
            <a:bodyPr wrap="square" rtlCol="0">
              <a:spAutoFit/>
            </a:bodyPr>
            <a:lstStyle/>
            <a:p>
              <a:pPr algn="just"/>
              <a:r>
                <a:rPr lang="en-US" sz="2400" b="1" dirty="0" smtClean="0">
                  <a:latin typeface="Arial" pitchFamily="34" charset="0"/>
                  <a:cs typeface="Arial" pitchFamily="34" charset="0"/>
                </a:rPr>
                <a:t>False. There are 50 stores.</a:t>
              </a:r>
              <a:endParaRPr lang="en-US" sz="2400" b="1" dirty="0">
                <a:latin typeface="Arial" pitchFamily="34" charset="0"/>
                <a:cs typeface="Arial" pitchFamily="34" charset="0"/>
              </a:endParaRPr>
            </a:p>
          </p:txBody>
        </p:sp>
      </p:grpSp>
      <p:sp>
        <p:nvSpPr>
          <p:cNvPr id="12" name="TextBox 11"/>
          <p:cNvSpPr txBox="1"/>
          <p:nvPr/>
        </p:nvSpPr>
        <p:spPr>
          <a:xfrm>
            <a:off x="1524000" y="457200"/>
            <a:ext cx="6858000" cy="461665"/>
          </a:xfrm>
          <a:prstGeom prst="rect">
            <a:avLst/>
          </a:prstGeom>
          <a:solidFill>
            <a:schemeClr val="bg1"/>
          </a:solidFill>
        </p:spPr>
        <p:txBody>
          <a:bodyPr wrap="square" rtlCol="0">
            <a:spAutoFit/>
          </a:bodyPr>
          <a:lstStyle/>
          <a:p>
            <a:pPr algn="just"/>
            <a:r>
              <a:rPr lang="en-US" sz="2400" b="1" dirty="0" smtClean="0">
                <a:latin typeface="Arial" pitchFamily="34" charset="0"/>
                <a:cs typeface="Arial" pitchFamily="34" charset="0"/>
              </a:rPr>
              <a:t>2. There are more than 50 stores in the mall. </a:t>
            </a:r>
            <a:endParaRPr lang="en-US" sz="2400" b="1" dirty="0">
              <a:latin typeface="Arial" pitchFamily="34" charset="0"/>
              <a:cs typeface="Arial" pitchFamily="34" charset="0"/>
            </a:endParaRPr>
          </a:p>
        </p:txBody>
      </p:sp>
      <p:sp>
        <p:nvSpPr>
          <p:cNvPr id="13" name="Cloud Callout 12"/>
          <p:cNvSpPr/>
          <p:nvPr/>
        </p:nvSpPr>
        <p:spPr>
          <a:xfrm>
            <a:off x="1828800" y="990600"/>
            <a:ext cx="6553200" cy="2362200"/>
          </a:xfrm>
          <a:prstGeom prst="cloudCallout">
            <a:avLst>
              <a:gd name="adj1" fmla="val 43121"/>
              <a:gd name="adj2" fmla="val 72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itchFamily="34" charset="0"/>
                <a:cs typeface="Arial" pitchFamily="34" charset="0"/>
              </a:rPr>
              <a:t>- Is it true or false?</a:t>
            </a:r>
          </a:p>
          <a:p>
            <a:pPr>
              <a:buFontTx/>
              <a:buChar char="-"/>
            </a:pPr>
            <a:r>
              <a:rPr lang="en-US" sz="2400" b="1" dirty="0" smtClean="0">
                <a:solidFill>
                  <a:schemeClr val="tx1"/>
                </a:solidFill>
                <a:latin typeface="Arial" pitchFamily="34" charset="0"/>
                <a:cs typeface="Arial" pitchFamily="34" charset="0"/>
              </a:rPr>
              <a:t>Please correct if it is false. </a:t>
            </a:r>
          </a:p>
        </p:txBody>
      </p:sp>
      <p:sp>
        <p:nvSpPr>
          <p:cNvPr id="14" name="Left Arrow 13"/>
          <p:cNvSpPr/>
          <p:nvPr/>
        </p:nvSpPr>
        <p:spPr>
          <a:xfrm>
            <a:off x="0" y="0"/>
            <a:ext cx="1447800" cy="1219200"/>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itchFamily="34" charset="0"/>
                <a:cs typeface="Arial" pitchFamily="34" charset="0"/>
                <a:hlinkClick r:id="rId6" action="ppaction://hlinksldjump"/>
              </a:rPr>
              <a:t>BACK</a:t>
            </a:r>
            <a:endParaRPr lang="en-US" sz="24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4818" name="Picture 2" descr="http://cliparts.co/cliparts/pT5/8L5/pT58L58T9.gif"/>
          <p:cNvPicPr>
            <a:picLocks noChangeAspect="1" noChangeArrowheads="1"/>
          </p:cNvPicPr>
          <p:nvPr/>
        </p:nvPicPr>
        <p:blipFill>
          <a:blip r:embed="rId4"/>
          <a:srcRect/>
          <a:stretch>
            <a:fillRect/>
          </a:stretch>
        </p:blipFill>
        <p:spPr bwMode="auto">
          <a:xfrm>
            <a:off x="7162800" y="2362200"/>
            <a:ext cx="1704975" cy="3399533"/>
          </a:xfrm>
          <a:prstGeom prst="rect">
            <a:avLst/>
          </a:prstGeom>
          <a:noFill/>
        </p:spPr>
      </p:pic>
      <p:sp>
        <p:nvSpPr>
          <p:cNvPr id="13" name="TextBox 12"/>
          <p:cNvSpPr txBox="1"/>
          <p:nvPr/>
        </p:nvSpPr>
        <p:spPr>
          <a:xfrm>
            <a:off x="1981200" y="152400"/>
            <a:ext cx="5029200" cy="830997"/>
          </a:xfrm>
          <a:prstGeom prst="rect">
            <a:avLst/>
          </a:prstGeom>
          <a:solidFill>
            <a:schemeClr val="bg1"/>
          </a:solidFill>
        </p:spPr>
        <p:txBody>
          <a:bodyPr wrap="square" rtlCol="0">
            <a:spAutoFit/>
          </a:bodyPr>
          <a:lstStyle/>
          <a:p>
            <a:pPr algn="just"/>
            <a:r>
              <a:rPr lang="en-US" sz="2400" b="1" dirty="0">
                <a:latin typeface="Arial" pitchFamily="34" charset="0"/>
                <a:cs typeface="Arial" pitchFamily="34" charset="0"/>
              </a:rPr>
              <a:t>3</a:t>
            </a:r>
            <a:r>
              <a:rPr lang="en-US" sz="2400" b="1" dirty="0" smtClean="0">
                <a:latin typeface="Arial" pitchFamily="34" charset="0"/>
                <a:cs typeface="Arial" pitchFamily="34" charset="0"/>
              </a:rPr>
              <a:t>. Everyone in the neighborhood </a:t>
            </a:r>
          </a:p>
          <a:p>
            <a:pPr algn="just"/>
            <a:r>
              <a:rPr lang="en-US" sz="2400" b="1" dirty="0" smtClean="0">
                <a:latin typeface="Arial" pitchFamily="34" charset="0"/>
                <a:cs typeface="Arial" pitchFamily="34" charset="0"/>
              </a:rPr>
              <a:t>    is pleased about the new mall.</a:t>
            </a:r>
            <a:endParaRPr lang="en-US" sz="2400" b="1" dirty="0">
              <a:latin typeface="Arial" pitchFamily="34" charset="0"/>
              <a:cs typeface="Arial" pitchFamily="34" charset="0"/>
            </a:endParaRPr>
          </a:p>
        </p:txBody>
      </p:sp>
      <p:grpSp>
        <p:nvGrpSpPr>
          <p:cNvPr id="11" name="Group 10"/>
          <p:cNvGrpSpPr/>
          <p:nvPr/>
        </p:nvGrpSpPr>
        <p:grpSpPr>
          <a:xfrm>
            <a:off x="304800" y="3714749"/>
            <a:ext cx="6705601" cy="2838451"/>
            <a:chOff x="304800" y="3714749"/>
            <a:chExt cx="6705601" cy="2838451"/>
          </a:xfrm>
        </p:grpSpPr>
        <p:grpSp>
          <p:nvGrpSpPr>
            <p:cNvPr id="2" name="Group 11"/>
            <p:cNvGrpSpPr/>
            <p:nvPr/>
          </p:nvGrpSpPr>
          <p:grpSpPr>
            <a:xfrm>
              <a:off x="304800" y="3714749"/>
              <a:ext cx="6705601" cy="2838451"/>
              <a:chOff x="304800" y="3352800"/>
              <a:chExt cx="6471685" cy="2838451"/>
            </a:xfrm>
          </p:grpSpPr>
          <p:pic>
            <p:nvPicPr>
              <p:cNvPr id="34820" name="Picture 4" descr="http://www.xphomestation.com/wrong2.gif"/>
              <p:cNvPicPr>
                <a:picLocks noChangeAspect="1" noChangeArrowheads="1"/>
              </p:cNvPicPr>
              <p:nvPr/>
            </p:nvPicPr>
            <p:blipFill>
              <a:blip r:embed="rId5"/>
              <a:srcRect/>
              <a:stretch>
                <a:fillRect/>
              </a:stretch>
            </p:blipFill>
            <p:spPr bwMode="auto">
              <a:xfrm>
                <a:off x="304800" y="4267200"/>
                <a:ext cx="2381250" cy="1924051"/>
              </a:xfrm>
              <a:prstGeom prst="rect">
                <a:avLst/>
              </a:prstGeom>
              <a:noFill/>
            </p:spPr>
          </p:pic>
          <p:sp>
            <p:nvSpPr>
              <p:cNvPr id="10" name="Cloud Callout 9"/>
              <p:cNvSpPr/>
              <p:nvPr/>
            </p:nvSpPr>
            <p:spPr>
              <a:xfrm>
                <a:off x="2363973" y="3352800"/>
                <a:ext cx="4412512" cy="2590800"/>
              </a:xfrm>
              <a:prstGeom prst="cloudCallout">
                <a:avLst>
                  <a:gd name="adj1" fmla="val -63587"/>
                  <a:gd name="adj2" fmla="val 645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grpSp>
        <p:sp>
          <p:nvSpPr>
            <p:cNvPr id="14" name="TextBox 13"/>
            <p:cNvSpPr txBox="1"/>
            <p:nvPr/>
          </p:nvSpPr>
          <p:spPr>
            <a:xfrm>
              <a:off x="2819400" y="4495800"/>
              <a:ext cx="4038600" cy="830997"/>
            </a:xfrm>
            <a:prstGeom prst="rect">
              <a:avLst/>
            </a:prstGeom>
            <a:noFill/>
          </p:spPr>
          <p:txBody>
            <a:bodyPr wrap="square" rtlCol="0">
              <a:spAutoFit/>
            </a:bodyPr>
            <a:lstStyle/>
            <a:p>
              <a:r>
                <a:rPr lang="en-US" sz="2400" b="1" dirty="0" smtClean="0">
                  <a:latin typeface="Arial" pitchFamily="34" charset="0"/>
                  <a:cs typeface="Arial" pitchFamily="34" charset="0"/>
                </a:rPr>
                <a:t>                  False </a:t>
              </a:r>
            </a:p>
            <a:p>
              <a:r>
                <a:rPr lang="en-US" sz="2400" b="1" dirty="0" smtClean="0">
                  <a:latin typeface="Arial" pitchFamily="34" charset="0"/>
                  <a:cs typeface="Arial" pitchFamily="34" charset="0"/>
                </a:rPr>
                <a:t>Not everyone is pleased. </a:t>
              </a:r>
            </a:p>
          </p:txBody>
        </p:sp>
      </p:grpSp>
      <p:sp>
        <p:nvSpPr>
          <p:cNvPr id="15" name="Cloud Callout 14"/>
          <p:cNvSpPr/>
          <p:nvPr/>
        </p:nvSpPr>
        <p:spPr>
          <a:xfrm>
            <a:off x="1828800" y="990600"/>
            <a:ext cx="6553200" cy="2362200"/>
          </a:xfrm>
          <a:prstGeom prst="cloudCallout">
            <a:avLst>
              <a:gd name="adj1" fmla="val 43121"/>
              <a:gd name="adj2" fmla="val 72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itchFamily="34" charset="0"/>
                <a:cs typeface="Arial" pitchFamily="34" charset="0"/>
              </a:rPr>
              <a:t>- Is it true or false?</a:t>
            </a:r>
          </a:p>
          <a:p>
            <a:pPr>
              <a:buFontTx/>
              <a:buChar char="-"/>
            </a:pPr>
            <a:r>
              <a:rPr lang="en-US" sz="2400" b="1" dirty="0" smtClean="0">
                <a:solidFill>
                  <a:schemeClr val="tx1"/>
                </a:solidFill>
                <a:latin typeface="Arial" pitchFamily="34" charset="0"/>
                <a:cs typeface="Arial" pitchFamily="34" charset="0"/>
              </a:rPr>
              <a:t>Please correct if it is false</a:t>
            </a:r>
          </a:p>
        </p:txBody>
      </p:sp>
      <p:sp>
        <p:nvSpPr>
          <p:cNvPr id="12" name="Left Arrow 11"/>
          <p:cNvSpPr/>
          <p:nvPr/>
        </p:nvSpPr>
        <p:spPr>
          <a:xfrm>
            <a:off x="0" y="0"/>
            <a:ext cx="1447800" cy="1219200"/>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itchFamily="34" charset="0"/>
                <a:cs typeface="Arial" pitchFamily="34" charset="0"/>
                <a:hlinkClick r:id="rId6" action="ppaction://hlinksldjump"/>
              </a:rPr>
              <a:t>BACK</a:t>
            </a:r>
            <a:endParaRPr lang="en-US" sz="24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6082" name="Picture 2" descr="http://www.gifstop.com/images/borders/blueborder.gif"/>
          <p:cNvPicPr>
            <a:picLocks noChangeAspect="1" noChangeArrowheads="1"/>
          </p:cNvPicPr>
          <p:nvPr/>
        </p:nvPicPr>
        <p:blipFill>
          <a:blip r:embed="rId3"/>
          <a:srcRect/>
          <a:stretch>
            <a:fillRect/>
          </a:stretch>
        </p:blipFill>
        <p:spPr bwMode="auto">
          <a:xfrm>
            <a:off x="0" y="0"/>
            <a:ext cx="9130145" cy="6858000"/>
          </a:xfrm>
          <a:prstGeom prst="rect">
            <a:avLst/>
          </a:prstGeom>
          <a:noFill/>
        </p:spPr>
      </p:pic>
      <p:sp>
        <p:nvSpPr>
          <p:cNvPr id="5" name="Rectangle 4"/>
          <p:cNvSpPr/>
          <p:nvPr/>
        </p:nvSpPr>
        <p:spPr>
          <a:xfrm>
            <a:off x="3505202" y="381001"/>
            <a:ext cx="2783135" cy="707886"/>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PERIOD 43</a:t>
            </a:r>
            <a:endParaRPr lang="en-US" sz="40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6" name="Rectangle 5"/>
          <p:cNvSpPr/>
          <p:nvPr/>
        </p:nvSpPr>
        <p:spPr>
          <a:xfrm>
            <a:off x="381000" y="1295402"/>
            <a:ext cx="8458200" cy="1261884"/>
          </a:xfrm>
          <a:prstGeom prst="rect">
            <a:avLst/>
          </a:prstGeom>
          <a:noFill/>
        </p:spPr>
        <p:txBody>
          <a:bodyPr wrap="square" lIns="91440" tIns="45720" rIns="91440" bIns="45720">
            <a:spAutoFit/>
          </a:bodyPr>
          <a:lstStyle/>
          <a:p>
            <a:pPr algn="ctr"/>
            <a:r>
              <a:rPr lang="en-US" sz="40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UNIT 7 – </a:t>
            </a:r>
            <a:r>
              <a:rPr lang="en-US" sz="44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OUR NEIGHBORHOOD</a:t>
            </a:r>
            <a:endParaRPr lang="en-US" sz="4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a:p>
            <a:pPr algn="ctr"/>
            <a:r>
              <a:rPr lang="en-US" sz="32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LESSON 4: READ</a:t>
            </a:r>
            <a:endParaRPr lang="en-US" sz="32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1026" name="AutoShape 2" descr="data:image/png;base64,iVBORw0KGgoAAAANSUhEUgAAAX8AAAA8CAMAAAC5IUojAAACOlBMVEX///9b23W/v/9JcnLo3f8tXl4Avwql5fIZGf+Wra1/f/8AAP8AugCH2+0AvwAzM/9Z227l6uqs7/F6t+Bd4WxCbW1/e/+MoqJ528io6vKDrveV5qS9vf8RvN3Y1f/w3/81ddWO5vNYjPde4nhIU+kAhurL1tYrWHWasqhlkviM5+sVU1NNweMdIv9J2GjDw/+Hh/+GyfGpuLgvxj0sWl09m1pDqF+z7L0qVF0qVYFSw3BIaHI5f2Pj9vuB0u4ASEMybGBqqfM8iWWczu8nS1vt8umfn/+l2OX56/8AeeR+c/8TSjxgnfRgzebw8P8hY0Q9YfqIvfSEnfpzo9UaVkDP2PkALDKvq//c0P90u8f0+ehz34eak/+tx/gyhFECuuNhe5eEyetcffre9uIANTWDlsBTX+Q/Ov0pckrB78lyv5o8U/cAAABe2/C50/W67sON5J0AHBiezdXU9NpecHAnS6Fkn6jE6fNNWuJKraloes5YknivrPfZ3exjh4c8hso/qH8RfYopszkyrea64dM5q3IxZ947g8whOc1cmLlOV3h/lqkAdTpZgfoSOFBISP6yuMQnsk+NpvgAriJLsaWD57RQvpgq1VNWzYdHkesANqs2ccAALqkAITCguaLU190AdyaFwLShqsmfwdUAmRBteKFngZcje7Vge5Khqdyl17YzVJ8LoO0Aa+8Kmu8AcoAADwASHdUQP55bj30AmXOPms85qU8AFncAUCIAHwgPQ4pttXQACR8AMwoa/bTRAAAWs0lEQVR4nOWcjVsbx7WHV7IQgpVWEsGiQkKOTKwYMLtI2GDjGCcGYawYxeDIViQRG8tEldUAjlrj1II4OM7HTVyckDZ2epu0ae0b2rS3jZvc3rb3f7vnzOz3hwBDnqd5+jPaXWlnd2ffc+bMmdHKDLNzyhVBuS0dkcsljZ+mKqC+7dQk0dPQ0BPbzhm+fyrOO90gfvNHVAd5ns8bDSagtlWXfzP++XyRYQbdnNPp5GzFvIlLm6ns89lsNh8eq1UvCzq/nQr9W/EP9budzmTRifhB/e7N8S/bqPgqU8zn86o9XpfL1butKv0b8S8uoN9zbqZf5M9tyL9Y5gF62Uf5+4o2HpYLqgLstvkf3zO+x6HR3JvHe3Q6/t8jDr22ddmd0LFFuk4kEvWKxRIJP6zKg25K3VktS1v5QVC9Ywnvcgjhd3Z28sU8LHX8Wde2biJx3AB27s0Gg94c2fMvx7+x8RiumsA9/NalEg09PbtgnZegc06f5P827Idt1sfSwMPziP/2jRMn2uB14sSNNkV/ALXVV/2b+P7zX25oqMe/DQOsn5l3yuI4eQsXbstDxbhDzNB54uiuXbt3Ee1WdM1zbXd9NdS/ie8tfz+KbPU0LNfhD+1jF+yu9nNOnaRWYJWHFnka9ovFBeS/y6jd16LR6LXdJnsUPQb/W3/qoPrqK3Hjwlf/cvxjbU1NbSRx6IH8IWYpP3O8iWGSITnoSPjd/XmSh1qPA0I+Vfwx4Q/eP3xnxlPfAI/B/4/sBYq9xIr8b5W+E/4J2jU+jvxNKBJckX9bk5UShH8RUbsh41nIUwO4Q8UbTBHjf9mQ1VOFFsoLYgsw5w/4oyW25KlvAGv+fJmx8P/pY8eOTcDr1i1YdMBr8dZ3wn+553jd1KWOYhJdwj9hiR/UQ/gD88FQfzqRF/EzzI/JiZJWOWjexxcZ3po/BB+PF/MfT90QZMmf1MGUfwf2axP46oAFvpiO74b/Yw89/KLDY/vp6Ulo+L+m478b409+IY+3y8yTNCi/MFgu32ASmBa5zf0fgo9v3mbt/4B/ZhXSfxdbmqlnACv+MApEA5jyP7m4uHgAXhMdsMDX4nfAH2LzroaeJtOgvfHBElwoenyXJvq81tio5d/WRI/xf15eCNlIyE8yPre7P7SAWSmHa6Mw+Pus+WPsJ/jBAKv1DGDF30ZTL1P+Jtp5/jDIg8RKP9IjenHDKRWFuJ+5vKzF39IS1PKPhfp5vp9JrmEPQFPOftITu3k3Xffrz1/M27TS8cfY76X4wQDeOn2ABf8ypsHm/B0ZExlLbRM/5uUWeuFdyzmtNF2p4g00AA3+4AjLdmkN0PQhB3K7lcTfrU+GDPz5uvwh+Ay7JPxogWHLFmDOf9DNuW9wEPrM+G9OVmCrdQaUipqs8T/7LltKmVGHDTvZ9Ku9W4lFBH8c5yS7WjT8r0hjXytx+uolFwz81YOqa9H4qgq/y1WKWxnAnD9UCPhzzuqO86+6fRYJncwx7WD8y5b4G57+y5mO1QCWTY+j0tmadAIhHMGVmnhTrE2D38tOXmLZKY0B7roNgy8tfmkMHJHvqqxrAL4fvKSSZ0aLHzphKwOY8l9wEv6QCNzdDn9HBKQ7tY9zDzJih6azUTqcISshnFm2dv+nvWc6Ou6zafT2MJE9LJ7AYbdjA1C7P/YA6uDjYidbGk+WdCFovyl/TgpIcgokZOXKhnw6/h61erX4wQC9w+Z9gJE/EMPAR/g7D/U8Pn8HoSNoLDDIwbmTtD9zhLPqXYCTfFdktwvh49bR5wi7D/r7M71QXlJYvEQkTLZiWv5NCRl/nO2dDDY2Nraw7F5NFvQZpwVPlitDNtodV9NYMX9Pw+7dcj2O6rR7dzwVIEq1d/cS5F2eGZTnNDEGG33JnH+6FhZF2jHcQ1LiD/8+iHQcoOqw3jhg3DWHONRwKPIrZIpd4m8PK00gDaXRIHjQ89bR54hr38TERMerXkfYrjNAOivYw2kmuV+nZIKuG4Ndewn+xuDerjvDjQmlyGcrnOL03D0yGcQN/Z75BanuWwJ6hr/+RM6ueKCZKNDe7aX8p2rhwlh4+j7h39ttxV++kTA2frv9t/0c5c8NcNwHjrk9VBl5Y0TcmJM2lDIZaVdGPq+KsSN8hdzZCnH0iCBAuHCMU9nhHYCEhXDUGv8LXm/HyaT/Qsc+dox8u6oygCBcFOyR5tRTOl2/TlaXgo3BIMHfSDaCkxW5SOU9kgLB68pvm24I1BqcO//gdxzXX82AowiRzNb5+5P2TPJY1xb4Ox7Y7Vc49yGowArHQWL2w4ghtZ87IG7skfcYyowo/O2Cgn8OPYv7NfebL9ra3r/45ZcX32+7KOrLL9fRAFB83Rr/s1+ztxY9fv/ixKuuIw+/BKkM4LCPgj2EXq+5zojsqQHgr11V8r8490qCmYbjw+sPrsiN4UPwisg4vcR6ffxm/Jf84Yh/UeZvdtRuHf+n7QJc3u0m4w6IP+7MAR3bPSMdsIzIgjfGMjNzkmuiAdBPgX+Wjm+4v/3tXurvYg+r7mjRAIC/Tur5E/aWNOLzvkg+8kqXYcbDo/97ed2ejlgog9zvsETeEdieU+18bUjIptMP1+3Cw9nZfyjfAFyxE59ATUfry8j/o7GxvsJYuxR/PFJJjyeK2x6ypeBH/stXzzUB9ZVvIQRxj9xra5w7vgfHvHPEgXGci/z3FOQOnk3tofzFMhlSZmbOrhXmKFmOhNMPzl3+n4rrWSPe5wnLWWv3b3h3n4z/BWIQGIqJBmDs6w9mH3wj2Pd26TRFV6eDjS2QerK1WoVl77Q0Nk4qJVMFbHth4eFRu/Di7G/lgRfhL3lR+946uuPZMP7E20XNeCajk+3t8cn2aHxa3Y0xP/7R1av/9zsOeyGI/cB/hes356+03cDm+EOrEMjkyt/++aurf379uU9fNNDtmYXwcbHeyKskuf+fPiX2O9L7dq/EH0KQgDlXS1CrxWPiRmMQ8J/PJJNLJdaLHbFSxi61oosN9tmLwhwnqn9axb+PradhM/45IZMsSv7fHhATpLina7I5EOib7OtuP6+GlP3Cv/75Zxh7BtYecdwaZmLcLzC2ZEgn6siI8ceMv6aMgT/m6nbC/x9LK/6Yp5v91KQFzApCndznBe8F6Zsf1xH84GnXHzv+1Cyo+KfDYXWYRy0ek7ZaSsApsrS0hOsRdRnZCYWL6+sXBeH4rKCvP/J3mau0ilMMBv57p1Kori6Zv1gg7pmaDOC6K6rlD7eQhREqSXofcQMr2BFwQ5v2/0wd/0d9SJp1nllljnk8M++aEH4YfvC0pQ73VqToc+prNN6zf4eh2K0zav+vyz+499KlS6+AcGXOHwwA/m8/asRvzZ+N4HMOBv4uuWm4DPw9U4R/t8fA/zXKnxtYfrQGzn9oZav8Hdb8fyPy34v8o8/95bAxwnxdr4kr+Nl3fwL6A3sf3uyjDYCBPGsD/o3qsNRozh/j/1b5Bwqm/LXS+j9uBqbadf5vF9Kt9LsgJ7f8EJJQbuAGdy/2+Z7tx38ikv3cjASRv2emcsTYAF58Z5+1pOjTIRmEfBF96yORfxhyRcgfgy2gIFkSAX+yBvwt1Ai4gPe0oIH/N5CHbYW/Kv7T+E7563yH8qcF4p4UNUSzLv7bw+M+8fEvbvkG6QcuuvudMSBMhkl7MpDzm/GfwEGYusywCf/fkPjD/bUWZMgkyXDF2AU3dFgneBPytw23RuKgkVsdkNhOvkrPjsOvP49CBx7H271zR77zlmMk7rMt0P3uTyQSs0/tT+z/Kbw/jZ+2Byl/HDmQP/v68+tZK/7SXaM/k41eF3ume3jYcxr5BzzDw8PRFOHP4ras6GkW+fdFYXsG+l+xJej7X7vw4J9X6WQg94gkYTdhFMa9gzMbpC8hq0BKy398j4PuU5VJZY13QMe+fz3z6EeXCf/oJfbpI3pdUIeFEc3mRAdYYIJYIXjMD4OwjgNw1ulXwyJ/5otzd4UwE2dThcCdO4HCGdblLRRcwH+1UFil/OGw2esxvx/5f8T2FSoi/3BaCDsi4SzEL//Rb5ijpCUZ+XvHwuE++IN4UwuPnQ/XKsB/MpWaovyHz9eah0X+w801qrFC7fyUyB8LxOvxXx/99bcraxzxfxwHkE7gDbG4pEA4q+afDdd0BaCIJX/2uZcuX6OzhN1/NMb4r1SBucWb9ItKeoPAP3nypN9/8uRER+OikX+acfyMqUWAfziXuXNpKRdmXZVcroT+n8v1mfFfytUo/1oWmg8TCacdNUf6m7vMUTvYI5INq21A+NuT/kIyifyXkkIkubSK/AMBiX8yOSbzH0tSZcJJfxfl3xyEY+vxtwv/wa0dIs+hLp+A5PPRAG4i/4D4onTHlPGXK1VLyfgDUhFr/s91Rw9K07TR5wxS+39LSeG/ivz99fiDDuMiztaSwD+TrAH/ZJLwR2Rm/JPnKX/9HDCYEdoDI2RVs3yEf1jF3x5JZnT8/Rr+tOqZmoq/f0P+bufAMon/7wtD7hskFAH/wM0PA/iS+DuysiKK9wfeWFuT+esk8Z95ZebwE1QzlW4a2Xt6jr8kBvmO7fFPI/9SZXXvndVKCYJ0pYLxf7VS8Yr8Y8g/FqP8Vyteyh+/TUjjH56APnOE31wIEWgT2fDm+RcKzfX4980UCn0Y/8Wpaux/sxEHXNMhCOvC+rqA/DHp5IC//fYJQqz/p4Hmm043/Yr0GsmcxmZU372fpvxP337P6ZSKBLLnx7SS+McrCn9vlLaDq5cv/0hsEtvhj/EnDfzt1vGnqalp9pX9Tfv18SdC4w/jqDHpBzHGQb+Kc+AkOhOhUYjwFyDC5HKYb5Kx7VKlXvwx8X+MP4VhjzQTEY1PMlm8WCS9P5aIxZpiR0M48dO/wi0vt90l418RvyhKdywzougjYpJrnFTkdh/yLxEDnOkrrOLG+ZIZ/5LI//Lly1cfh/8FGFRr+YdF/pcIf1bk792If1jmH2bStSWMP5EM/VoCupUwmSMj+U8llVoNBHC8m0pVzqRSXh3/3HmFf06J/1My/1xfvD1K59/IykO/dU0zCSbmh8WPmQG3M3Yj1r+8vOzn1r7l3F2B5j6Zrdu9lkL+cwdkTRD/Tykl3B8i/wqp/pgj3Uw2zuws/8bFxcVGT3Tx5EkpeVf83+UteffuhQXkCKUS5D/BSqnkdWn5u9iWdlep1KvnD/4PNgxn8D0jiNPm8Jkg5v+QydMBrTS0VfOfae4LSPxn1DnJVBeNP/Hmvr44jr+iU8Ngh75oe4ah8Sct8fcn0BQJZnk5xrRVnR844Dx9ThXdmwGM/6pnTzD+B26rSnAK/0IkHdgG/5zEP7eqzX/ofra3t9eVEiT+6VEmm2YaLcZfwclAX99+yv+LQF9zoUUZf2XHMd47Ikw6C39p0v9mCf8sdc9aOmIx/lLxbyaBoO74ixSIe7q6u4B/N/S/DkBPeh8Nf3/TMvJPMHePR5C/yv/dtwMm8T/wrZ7/qoG/fYjbIv9epfvuRf6LHs8ivA6IhYJnXrl06ZWpuWmp/z2Ii0adpPkH4N9ckPk3NxdUma4+/wGXFP0/Qrtl+MC+Mf9Nzz+o+YvS8o/5Kf8E8g+87tbz18f/wNmN/Z/Mv5ny//PVq2b9b1A9i4/8ZUkGGumamuraSyIQXGP8Z4yQZlr0Oiaup4H/Z/s/m33ls/13ocpTqiJZB/H/LDOO1NNi4Bf93zFO7iDcbDErhfzvA3/l+3e98xN1t0sFJj2F7sLw5EfdzcT/x+FK4+D/n/uZuxD/78I//+cQfz6X+TsN/FXx/wCJ/wEL/3ek6bNSFXwUArPZ+OoTo5NUT/RG6fAcn5mhWx7N+FeriQuypI/IFAIbx4cHGJut8/lOm63VwKcmbqw2B1LiZi9EgZSqTKv6WRK+yvCDjPg7xoUcM19lmCTD8D/3mAu4dkUt9m2k4Xva51g6X5AeaFm+ATfTeagnC1ZrXlPR/RhMODaiiT9oVFUJJ7zNSj8K1K3xGi/qHh6zdQ4c6tR/thn5QhQSPgkr83/7SZ1Oiet3zp5t76MqnAWpSmj4+waryB8MAODnk8i/CBfi7/3AXHO12rTFLo3wQeVu/Yf3dCQk/p3Lj4ZgNfDyW1jVa/2yVtrh/fS4SnNY4qxSot8Jb1+jp2n9+PVWm05G/rbH5G/jQ1VigLxP5m9rrSP5x7kL2s91ZvXZFgZtC2BXUhb5DwJ/+FwvfqFchhoMhnjjPn1RUtN5fUE9G4X/w5t4N50+rJ+6GL7XPJE9aLgFeEufz2v9uJc1GGAH+dt8n5AqJBcU/uq9+orJ9S7rb9xwYpstX6TmGiyL/A3iSYFq3rbh2fhPivrr+nhR6oIyf9vQUJ3ThTT8La/e+gt8EkxvgJ3jD7dF/b9oM+N/7x6G+rzqWXHZ/6ubOT3vg4ZCfv9izp/f6P6laubFXxHDGZWqDJIZj3Q6py6q8K97ws3xb/2Y9m7XtAbYFn/aaBfyRFI1qrwZ/9ZTT7m815fG35Lr5ytvwmnUqpbzdfjT1mR4Ft1QZVquXFb/aIBn5p54Yum5+/tOZeZVJ9hJ/j7Af/2dd95m2dc1JR6bP0bREP4mfV59eaaI+M34P3mX7X3dr+Kv+iljaFP84YJg3SLtfw07q5viL8Ia5DVX5BnMwNP35/ZNn1TZZSf5tz7Fsu+1QiNweTUN4LH4Y6Ccr1arGvLABZQnAMz494Lpt8UflA+VyzT/1O8R+W/clEjo1x87gvznJueW5qZDyuc7yv86+zaUfZ11lbbNny8mVb9ETOYlKSmEkb/vvaeuP/XxW7Hfy/VT/98k+l8QWUrMXEz4a5uhpapF4/X4IhmBjkyfOnVqWuULO8z/ydYt8B8ySLrcwgLNHorFYt6QMsAJcWHS/0L683Mor7i/+rekm+aPfp6smva/g/OWvyUxSHeozH/fqe/Q/09tgf/A6GGdRilOXulm9eRRz5y4jeXM+L+1uPRzJfo8Ln9oNqbxH5tGPrSB5Iy3+okak5b/d+T/FfZtwp/dVPwfMDwOdJjg9InJWzFkOAxP9szBg6Mif9vz2n380lI6tKRw0/A342l1uzaL/N9mMxmT6aTEPNXPhS393/aCbROZyCbzTzHzzud1vmbF/6BOIn8afpOGsSJR58GGhoPPdCL/zpd/9bx20MLzQzYVtvxj8sdIs7Xy2krISYPi6MD/P9/45Vm9/3ce+tW5OuMuSZsdfxFpR882xHRZfw0af545odGzxK8l909a3f9h2k6Q/7lzL2u9Z+hnA6paa5OnzY0AxEO3wd+m8FfOAfw/feOXX+v9v/PQuXM/3LgBbIV//o03tHN8iEl/DeQ/dBv/EymV4APVtXK8uf+fOFiP/6iKP6/ln9sC0J3iL08/UP6f6vOf+vz74R+tjhX/ft6pP+gehH/NByaYKP9nDOpUX6tomrJ3jkL8OdG5Gf42Lf8Nx61q4Zz0ForrjzVcky+O/OTsO0/Mzd2/f3+T/s/jz/GcxAst+OPvxjiuX3+gDpsV/4HDz2rVMKrhj+HT2Ad0NhxU4n9d/j7df+WW3EIGhAfvBP9Bxf8ZGExWizlY5Dbn/+L/EIV4zfnzPP3RyAYVteQ/OqSNP4do/smrDBAK2QwmqBv/6/DfeA5ULf6x+efLcrc/qIr/DI+zKfO8j5/fnP+L/HHTgr9zu/y15W7q839UtVxeUA2pthD/t8fftpXWopFJoKD8YRWCOvjKm/N/kS5umvP/RPzN1Cf167Nl/sr8rRg4ckkFHcZ/wv//AT/m3uhhnNGd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X8AAAA8CAMAAAC5IUojAAACOlBMVEX///9b23W/v/9JcnLo3f8tXl4Avwql5fIZGf+Wra1/f/8AAP8AugCH2+0AvwAzM/9Z227l6uqs7/F6t+Bd4WxCbW1/e/+MoqJ528io6vKDrveV5qS9vf8RvN3Y1f/w3/81ddWO5vNYjPde4nhIU+kAhurL1tYrWHWasqhlkviM5+sVU1NNweMdIv9J2GjDw/+Hh/+GyfGpuLgvxj0sWl09m1pDqF+z7L0qVF0qVYFSw3BIaHI5f2Pj9vuB0u4ASEMybGBqqfM8iWWczu8nS1vt8umfn/+l2OX56/8AeeR+c/8TSjxgnfRgzebw8P8hY0Q9YfqIvfSEnfpzo9UaVkDP2PkALDKvq//c0P90u8f0+ehz34eak/+tx/gyhFECuuNhe5eEyetcffre9uIANTWDlsBTX+Q/Ov0pckrB78lyv5o8U/cAAABe2/C50/W67sON5J0AHBiezdXU9NpecHAnS6Fkn6jE6fNNWuJKraloes5YknivrPfZ3exjh4c8hso/qH8RfYopszkyrea64dM5q3IxZ947g8whOc1cmLlOV3h/lqkAdTpZgfoSOFBISP6yuMQnsk+NpvgAriJLsaWD57RQvpgq1VNWzYdHkesANqs2ccAALqkAITCguaLU190AdyaFwLShqsmfwdUAmRBteKFngZcje7Vge5Khqdyl17YzVJ8LoO0Aa+8Kmu8AcoAADwASHdUQP55bj30AmXOPms85qU8AFncAUCIAHwgPQ4pttXQACR8AMwoa/bTRAAAWs0lEQVR4nOWcjVsbx7WHV7IQgpVWEsGiQkKOTKwYMLtI2GDjGCcGYawYxeDIViQRG8tEldUAjlrj1II4OM7HTVyckDZ2epu0ae0b2rS3jZvc3rb3f7vnzOz3hwBDnqd5+jPaXWlnd2ffc+bMmdHKDLNzyhVBuS0dkcsljZ+mKqC+7dQk0dPQ0BPbzhm+fyrOO90gfvNHVAd5ns8bDSagtlWXfzP++XyRYQbdnNPp5GzFvIlLm6ns89lsNh8eq1UvCzq/nQr9W/EP9budzmTRifhB/e7N8S/bqPgqU8zn86o9XpfL1butKv0b8S8uoN9zbqZf5M9tyL9Y5gF62Uf5+4o2HpYLqgLstvkf3zO+x6HR3JvHe3Q6/t8jDr22ddmd0LFFuk4kEvWKxRIJP6zKg25K3VktS1v5QVC9Ywnvcgjhd3Z28sU8LHX8Wde2biJx3AB27s0Gg94c2fMvx7+x8RiumsA9/NalEg09PbtgnZegc06f5P827Idt1sfSwMPziP/2jRMn2uB14sSNNkV/ALXVV/2b+P7zX25oqMe/DQOsn5l3yuI4eQsXbstDxbhDzNB54uiuXbt3Ee1WdM1zbXd9NdS/ie8tfz+KbPU0LNfhD+1jF+yu9nNOnaRWYJWHFnka9ovFBeS/y6jd16LR6LXdJnsUPQb/W3/qoPrqK3Hjwlf/cvxjbU1NbSRx6IH8IWYpP3O8iWGSITnoSPjd/XmSh1qPA0I+Vfwx4Q/eP3xnxlPfAI/B/4/sBYq9xIr8b5W+E/4J2jU+jvxNKBJckX9bk5UShH8RUbsh41nIUwO4Q8UbTBHjf9mQ1VOFFsoLYgsw5w/4oyW25KlvAGv+fJmx8P/pY8eOTcDr1i1YdMBr8dZ3wn+553jd1KWOYhJdwj9hiR/UQ/gD88FQfzqRF/EzzI/JiZJWOWjexxcZ3po/BB+PF/MfT90QZMmf1MGUfwf2axP46oAFvpiO74b/Yw89/KLDY/vp6Ulo+L+m478b409+IY+3y8yTNCi/MFgu32ASmBa5zf0fgo9v3mbt/4B/ZhXSfxdbmqlnACv+MApEA5jyP7m4uHgAXhMdsMDX4nfAH2LzroaeJtOgvfHBElwoenyXJvq81tio5d/WRI/xf15eCNlIyE8yPre7P7SAWSmHa6Mw+Pus+WPsJ/jBAKv1DGDF30ZTL1P+Jtp5/jDIg8RKP9IjenHDKRWFuJ+5vKzF39IS1PKPhfp5vp9JrmEPQFPOftITu3k3Xffrz1/M27TS8cfY76X4wQDeOn2ABf8ypsHm/B0ZExlLbRM/5uUWeuFdyzmtNF2p4g00AA3+4AjLdmkN0PQhB3K7lcTfrU+GDPz5uvwh+Ay7JPxogWHLFmDOf9DNuW9wEPrM+G9OVmCrdQaUipqs8T/7LltKmVGHDTvZ9Ku9W4lFBH8c5yS7WjT8r0hjXytx+uolFwz81YOqa9H4qgq/y1WKWxnAnD9UCPhzzuqO86+6fRYJncwx7WD8y5b4G57+y5mO1QCWTY+j0tmadAIhHMGVmnhTrE2D38tOXmLZKY0B7roNgy8tfmkMHJHvqqxrAL4fvKSSZ0aLHzphKwOY8l9wEv6QCNzdDn9HBKQ7tY9zDzJih6azUTqcISshnFm2dv+nvWc6Ou6zafT2MJE9LJ7AYbdjA1C7P/YA6uDjYidbGk+WdCFovyl/TgpIcgokZOXKhnw6/h61erX4wQC9w+Z9gJE/EMPAR/g7D/U8Pn8HoSNoLDDIwbmTtD9zhLPqXYCTfFdktwvh49bR5wi7D/r7M71QXlJYvEQkTLZiWv5NCRl/nO2dDDY2Nraw7F5NFvQZpwVPlitDNtodV9NYMX9Pw+7dcj2O6rR7dzwVIEq1d/cS5F2eGZTnNDEGG33JnH+6FhZF2jHcQ1LiD/8+iHQcoOqw3jhg3DWHONRwKPIrZIpd4m8PK00gDaXRIHjQ89bR54hr38TERMerXkfYrjNAOivYw2kmuV+nZIKuG4Ndewn+xuDerjvDjQmlyGcrnOL03D0yGcQN/Z75BanuWwJ6hr/+RM6ueKCZKNDe7aX8p2rhwlh4+j7h39ttxV++kTA2frv9t/0c5c8NcNwHjrk9VBl5Y0TcmJM2lDIZaVdGPq+KsSN8hdzZCnH0iCBAuHCMU9nhHYCEhXDUGv8LXm/HyaT/Qsc+dox8u6oygCBcFOyR5tRTOl2/TlaXgo3BIMHfSDaCkxW5SOU9kgLB68pvm24I1BqcO//gdxzXX82AowiRzNb5+5P2TPJY1xb4Ox7Y7Vc49yGowArHQWL2w4ghtZ87IG7skfcYyowo/O2Cgn8OPYv7NfebL9ra3r/45ZcX32+7KOrLL9fRAFB83Rr/s1+ztxY9fv/ixKuuIw+/BKkM4LCPgj2EXq+5zojsqQHgr11V8r8490qCmYbjw+sPrsiN4UPwisg4vcR6ffxm/Jf84Yh/UeZvdtRuHf+n7QJc3u0m4w6IP+7MAR3bPSMdsIzIgjfGMjNzkmuiAdBPgX+Wjm+4v/3tXurvYg+r7mjRAIC/Tur5E/aWNOLzvkg+8kqXYcbDo/97ed2ejlgog9zvsETeEdieU+18bUjIptMP1+3Cw9nZfyjfAFyxE59ATUfry8j/o7GxvsJYuxR/PFJJjyeK2x6ypeBH/stXzzUB9ZVvIQRxj9xra5w7vgfHvHPEgXGci/z3FOQOnk3tofzFMhlSZmbOrhXmKFmOhNMPzl3+n4rrWSPe5wnLWWv3b3h3n4z/BWIQGIqJBmDs6w9mH3wj2Pd26TRFV6eDjS2QerK1WoVl77Q0Nk4qJVMFbHth4eFRu/Di7G/lgRfhL3lR+946uuPZMP7E20XNeCajk+3t8cn2aHxa3Y0xP/7R1av/9zsOeyGI/cB/hes356+03cDm+EOrEMjkyt/++aurf379uU9fNNDtmYXwcbHeyKskuf+fPiX2O9L7dq/EH0KQgDlXS1CrxWPiRmMQ8J/PJJNLJdaLHbFSxi61oosN9tmLwhwnqn9axb+PradhM/45IZMsSv7fHhATpLina7I5EOib7OtuP6+GlP3Cv/75Zxh7BtYecdwaZmLcLzC2ZEgn6siI8ceMv6aMgT/m6nbC/x9LK/6Yp5v91KQFzApCndznBe8F6Zsf1xH84GnXHzv+1Cyo+KfDYXWYRy0ek7ZaSsApsrS0hOsRdRnZCYWL6+sXBeH4rKCvP/J3mau0ilMMBv57p1Kori6Zv1gg7pmaDOC6K6rlD7eQhREqSXofcQMr2BFwQ5v2/0wd/0d9SJp1nllljnk8M++aEH4YfvC0pQ73VqToc+prNN6zf4eh2K0zav+vyz+499KlS6+AcGXOHwwA/m8/asRvzZ+N4HMOBv4uuWm4DPw9U4R/t8fA/zXKnxtYfrQGzn9oZav8Hdb8fyPy34v8o8/95bAxwnxdr4kr+Nl3fwL6A3sf3uyjDYCBPGsD/o3qsNRozh/j/1b5Bwqm/LXS+j9uBqbadf5vF9Kt9LsgJ7f8EJJQbuAGdy/2+Z7tx38ikv3cjASRv2emcsTYAF58Z5+1pOjTIRmEfBF96yORfxhyRcgfgy2gIFkSAX+yBvwt1Ai4gPe0oIH/N5CHbYW/Kv7T+E7563yH8qcF4p4UNUSzLv7bw+M+8fEvbvkG6QcuuvudMSBMhkl7MpDzm/GfwEGYusywCf/fkPjD/bUWZMgkyXDF2AU3dFgneBPytw23RuKgkVsdkNhOvkrPjsOvP49CBx7H271zR77zlmMk7rMt0P3uTyQSs0/tT+z/Kbw/jZ+2Byl/HDmQP/v68+tZK/7SXaM/k41eF3ume3jYcxr5BzzDw8PRFOHP4ras6GkW+fdFYXsG+l+xJej7X7vw4J9X6WQg94gkYTdhFMa9gzMbpC8hq0BKy398j4PuU5VJZY13QMe+fz3z6EeXCf/oJfbpI3pdUIeFEc3mRAdYYIJYIXjMD4OwjgNw1ulXwyJ/5otzd4UwE2dThcCdO4HCGdblLRRcwH+1UFil/OGw2esxvx/5f8T2FSoi/3BaCDsi4SzEL//Rb5ijpCUZ+XvHwuE++IN4UwuPnQ/XKsB/MpWaovyHz9eah0X+w801qrFC7fyUyB8LxOvxXx/99bcraxzxfxwHkE7gDbG4pEA4q+afDdd0BaCIJX/2uZcuX6OzhN1/NMb4r1SBucWb9ItKeoPAP3nypN9/8uRER+OikX+acfyMqUWAfziXuXNpKRdmXZVcroT+n8v1mfFfytUo/1oWmg8TCacdNUf6m7vMUTvYI5INq21A+NuT/kIyifyXkkIkubSK/AMBiX8yOSbzH0tSZcJJfxfl3xyEY+vxtwv/wa0dIs+hLp+A5PPRAG4i/4D4onTHlPGXK1VLyfgDUhFr/s91Rw9K07TR5wxS+39LSeG/ivz99fiDDuMiztaSwD+TrAH/ZJLwR2Rm/JPnKX/9HDCYEdoDI2RVs3yEf1jF3x5JZnT8/Rr+tOqZmoq/f0P+bufAMon/7wtD7hskFAH/wM0PA/iS+DuysiKK9wfeWFuT+esk8Z95ZebwE1QzlW4a2Xt6jr8kBvmO7fFPI/9SZXXvndVKCYJ0pYLxf7VS8Yr8Y8g/FqP8Vyteyh+/TUjjH56APnOE31wIEWgT2fDm+RcKzfX4980UCn0Y/8Wpaux/sxEHXNMhCOvC+rqA/DHp5IC//fYJQqz/p4Hmm043/Yr0GsmcxmZU372fpvxP337P6ZSKBLLnx7SS+McrCn9vlLaDq5cv/0hsEtvhj/EnDfzt1vGnqalp9pX9Tfv18SdC4w/jqDHpBzHGQb+Kc+AkOhOhUYjwFyDC5HKYb5Kx7VKlXvwx8X+MP4VhjzQTEY1PMlm8WCS9P5aIxZpiR0M48dO/wi0vt90l418RvyhKdywzougjYpJrnFTkdh/yLxEDnOkrrOLG+ZIZ/5LI//Lly1cfh/8FGFRr+YdF/pcIf1bk792If1jmH2bStSWMP5EM/VoCupUwmSMj+U8llVoNBHC8m0pVzqRSXh3/3HmFf06J/1My/1xfvD1K59/IykO/dU0zCSbmh8WPmQG3M3Yj1r+8vOzn1r7l3F2B5j6Zrdu9lkL+cwdkTRD/Tykl3B8i/wqp/pgj3Uw2zuws/8bFxcVGT3Tx5EkpeVf83+UteffuhQXkCKUS5D/BSqnkdWn5u9iWdlep1KvnD/4PNgxn8D0jiNPm8Jkg5v+QydMBrTS0VfOfae4LSPxn1DnJVBeNP/Hmvr44jr+iU8Ngh75oe4ah8Sct8fcn0BQJZnk5xrRVnR844Dx9ThXdmwGM/6pnTzD+B26rSnAK/0IkHdgG/5zEP7eqzX/ofra3t9eVEiT+6VEmm2YaLcZfwclAX99+yv+LQF9zoUUZf2XHMd47Ikw6C39p0v9mCf8sdc9aOmIx/lLxbyaBoO74ixSIe7q6u4B/N/S/DkBPeh8Nf3/TMvJPMHePR5C/yv/dtwMm8T/wrZ7/qoG/fYjbIv9epfvuRf6LHs8ivA6IhYJnXrl06ZWpuWmp/z2Ii0adpPkH4N9ckPk3NxdUma4+/wGXFP0/Qrtl+MC+Mf9Nzz+o+YvS8o/5Kf8E8g+87tbz18f/wNmN/Z/Mv5ny//PVq2b9b1A9i4/8ZUkGGumamuraSyIQXGP8Z4yQZlr0Oiaup4H/Z/s/m33ls/13ocpTqiJZB/H/LDOO1NNi4Bf93zFO7iDcbDErhfzvA3/l+3e98xN1t0sFJj2F7sLw5EfdzcT/x+FK4+D/n/uZuxD/78I//+cQfz6X+TsN/FXx/wCJ/wEL/3ek6bNSFXwUArPZ+OoTo5NUT/RG6fAcn5mhWx7N+FeriQuypI/IFAIbx4cHGJut8/lOm63VwKcmbqw2B1LiZi9EgZSqTKv6WRK+yvCDjPg7xoUcM19lmCTD8D/3mAu4dkUt9m2k4Xva51g6X5AeaFm+ATfTeagnC1ZrXlPR/RhMODaiiT9oVFUJJ7zNSj8K1K3xGi/qHh6zdQ4c6tR/thn5QhQSPgkr83/7SZ1Oiet3zp5t76MqnAWpSmj4+waryB8MAODnk8i/CBfi7/3AXHO12rTFLo3wQeVu/Yf3dCQk/p3Lj4ZgNfDyW1jVa/2yVtrh/fS4SnNY4qxSot8Jb1+jp2n9+PVWm05G/rbH5G/jQ1VigLxP5m9rrSP5x7kL2s91ZvXZFgZtC2BXUhb5DwJ/+FwvfqFchhoMhnjjPn1RUtN5fUE9G4X/w5t4N50+rJ+6GL7XPJE9aLgFeEufz2v9uJc1GGAH+dt8n5AqJBcU/uq9+orJ9S7rb9xwYpstX6TmGiyL/A3iSYFq3rbh2fhPivrr+nhR6oIyf9vQUJ3ThTT8La/e+gt8EkxvgJ3jD7dF/b9oM+N/7x6G+rzqWXHZ/6ubOT3vg4ZCfv9izp/f6P6laubFXxHDGZWqDJIZj3Q6py6q8K97ws3xb/2Y9m7XtAbYFn/aaBfyRFI1qrwZ/9ZTT7m815fG35Lr5ytvwmnUqpbzdfjT1mR4Ft1QZVquXFb/aIBn5p54Yum5+/tOZeZVJ9hJ/j7Af/2dd95m2dc1JR6bP0bREP4mfV59eaaI+M34P3mX7X3dr+Kv+iljaFP84YJg3SLtfw07q5viL8Ia5DVX5BnMwNP35/ZNn1TZZSf5tz7Fsu+1QiNweTUN4LH4Y6Ccr1arGvLABZQnAMz494Lpt8UflA+VyzT/1O8R+W/clEjo1x87gvznJueW5qZDyuc7yv86+zaUfZ11lbbNny8mVb9ETOYlKSmEkb/vvaeuP/XxW7Hfy/VT/98k+l8QWUrMXEz4a5uhpapF4/X4IhmBjkyfOnVqWuULO8z/ydYt8B8ySLrcwgLNHorFYt6QMsAJcWHS/0L683Mor7i/+rekm+aPfp6smva/g/OWvyUxSHeozH/fqe/Q/09tgf/A6GGdRilOXulm9eRRz5y4jeXM+L+1uPRzJfo8Ln9oNqbxH5tGPrSB5Iy3+okak5b/d+T/FfZtwp/dVPwfMDwOdJjg9InJWzFkOAxP9szBg6Mif9vz2n380lI6tKRw0/A342l1uzaL/N9mMxmT6aTEPNXPhS393/aCbROZyCbzTzHzzud1vmbF/6BOIn8afpOGsSJR58GGhoPPdCL/zpd/9bx20MLzQzYVtvxj8sdIs7Xy2krISYPi6MD/P9/45Vm9/3ce+tW5OuMuSZsdfxFpR882xHRZfw0af545odGzxK8l909a3f9h2k6Q/7lzL2u9Z+hnA6paa5OnzY0AxEO3wd+m8FfOAfw/feOXX+v9v/PQuXM/3LgBbIV//o03tHN8iEl/DeQ/dBv/EymV4APVtXK8uf+fOFiP/6iKP6/ln9sC0J3iL08/UP6f6vOf+vz74R+tjhX/ft6pP+gehH/NByaYKP9nDOpUX6tomrJ3jkL8OdG5Gf42Lf8Nx61q4Zz0ForrjzVcky+O/OTsO0/Mzd2/f3+T/s/jz/GcxAst+OPvxjiuX3+gDpsV/4HDz2rVMKrhj+HT2Ad0NhxU4n9d/j7df+WW3EIGhAfvBP9Bxf8ZGExWizlY5Dbn/+L/EIV4zfnzPP3RyAYVteQ/OqSNP4do/smrDBAK2QwmqBv/6/DfeA5ULf6x+efLcrc/qIr/DI+zKfO8j5/fnP+L/HHTgr9zu/y15W7q839UtVxeUA2pthD/t8fftpXWopFJoKD8YRWCOvjKm/N/kS5umvP/RPzN1Cf167Nl/sr8rRg4ckkFHcZ/wv//AT/m3uhhnNGd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4.bp.blogspot.com/-g3MXTlDeg2M/ToH5CbUI0RI/AAAAAAAAAeg/VAmcQLBRkqM/s1600/neighborhood.gif"/>
          <p:cNvPicPr>
            <a:picLocks noChangeAspect="1" noChangeArrowheads="1"/>
          </p:cNvPicPr>
          <p:nvPr/>
        </p:nvPicPr>
        <p:blipFill>
          <a:blip r:embed="rId4"/>
          <a:srcRect/>
          <a:stretch>
            <a:fillRect/>
          </a:stretch>
        </p:blipFill>
        <p:spPr bwMode="auto">
          <a:xfrm>
            <a:off x="1752600" y="2590800"/>
            <a:ext cx="6087035" cy="383257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4818" name="Picture 2" descr="http://cliparts.co/cliparts/pT5/8L5/pT58L58T9.gif"/>
          <p:cNvPicPr>
            <a:picLocks noChangeAspect="1" noChangeArrowheads="1"/>
          </p:cNvPicPr>
          <p:nvPr/>
        </p:nvPicPr>
        <p:blipFill>
          <a:blip r:embed="rId4"/>
          <a:srcRect/>
          <a:stretch>
            <a:fillRect/>
          </a:stretch>
        </p:blipFill>
        <p:spPr bwMode="auto">
          <a:xfrm>
            <a:off x="7162800" y="2362200"/>
            <a:ext cx="1704975" cy="3399533"/>
          </a:xfrm>
          <a:prstGeom prst="rect">
            <a:avLst/>
          </a:prstGeom>
          <a:noFill/>
        </p:spPr>
      </p:pic>
      <p:grpSp>
        <p:nvGrpSpPr>
          <p:cNvPr id="13" name="Group 12"/>
          <p:cNvGrpSpPr/>
          <p:nvPr/>
        </p:nvGrpSpPr>
        <p:grpSpPr>
          <a:xfrm>
            <a:off x="304800" y="3562349"/>
            <a:ext cx="6324600" cy="2686051"/>
            <a:chOff x="304800" y="3562349"/>
            <a:chExt cx="6324600" cy="2686051"/>
          </a:xfrm>
        </p:grpSpPr>
        <p:grpSp>
          <p:nvGrpSpPr>
            <p:cNvPr id="2" name="Group 11"/>
            <p:cNvGrpSpPr/>
            <p:nvPr/>
          </p:nvGrpSpPr>
          <p:grpSpPr>
            <a:xfrm>
              <a:off x="304800" y="3562349"/>
              <a:ext cx="6324600" cy="2686051"/>
              <a:chOff x="304800" y="3505200"/>
              <a:chExt cx="6324600" cy="2686051"/>
            </a:xfrm>
          </p:grpSpPr>
          <p:pic>
            <p:nvPicPr>
              <p:cNvPr id="34820" name="Picture 4" descr="http://www.xphomestation.com/wrong2.gif"/>
              <p:cNvPicPr>
                <a:picLocks noChangeAspect="1" noChangeArrowheads="1"/>
              </p:cNvPicPr>
              <p:nvPr/>
            </p:nvPicPr>
            <p:blipFill>
              <a:blip r:embed="rId5"/>
              <a:srcRect/>
              <a:stretch>
                <a:fillRect/>
              </a:stretch>
            </p:blipFill>
            <p:spPr bwMode="auto">
              <a:xfrm>
                <a:off x="304800" y="4267200"/>
                <a:ext cx="2381250" cy="1924051"/>
              </a:xfrm>
              <a:prstGeom prst="rect">
                <a:avLst/>
              </a:prstGeom>
              <a:noFill/>
            </p:spPr>
          </p:pic>
          <p:sp>
            <p:nvSpPr>
              <p:cNvPr id="10" name="Cloud Callout 9"/>
              <p:cNvSpPr/>
              <p:nvPr/>
            </p:nvSpPr>
            <p:spPr>
              <a:xfrm>
                <a:off x="2819400" y="3505200"/>
                <a:ext cx="3810000" cy="2209800"/>
              </a:xfrm>
              <a:prstGeom prst="cloudCallout">
                <a:avLst>
                  <a:gd name="adj1" fmla="val -63587"/>
                  <a:gd name="adj2" fmla="val 645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grpSp>
        <p:sp>
          <p:nvSpPr>
            <p:cNvPr id="14" name="TextBox 13"/>
            <p:cNvSpPr txBox="1"/>
            <p:nvPr/>
          </p:nvSpPr>
          <p:spPr>
            <a:xfrm>
              <a:off x="3429000" y="3962400"/>
              <a:ext cx="2286000" cy="1107996"/>
            </a:xfrm>
            <a:prstGeom prst="rect">
              <a:avLst/>
            </a:prstGeom>
            <a:noFill/>
          </p:spPr>
          <p:txBody>
            <a:bodyPr wrap="square" rtlCol="0">
              <a:spAutoFit/>
            </a:bodyPr>
            <a:lstStyle/>
            <a:p>
              <a:pPr algn="ctr"/>
              <a:r>
                <a:rPr lang="en-US" sz="6600" b="1" dirty="0" smtClean="0">
                  <a:latin typeface="Arial" pitchFamily="34" charset="0"/>
                  <a:cs typeface="Arial" pitchFamily="34" charset="0"/>
                </a:rPr>
                <a:t>True</a:t>
              </a:r>
              <a:endParaRPr lang="en-US" sz="6600" b="1" dirty="0">
                <a:latin typeface="Arial" pitchFamily="34" charset="0"/>
                <a:cs typeface="Arial" pitchFamily="34" charset="0"/>
              </a:endParaRPr>
            </a:p>
          </p:txBody>
        </p:sp>
      </p:grpSp>
      <p:sp>
        <p:nvSpPr>
          <p:cNvPr id="11" name="TextBox 10"/>
          <p:cNvSpPr txBox="1"/>
          <p:nvPr/>
        </p:nvSpPr>
        <p:spPr>
          <a:xfrm>
            <a:off x="1676400" y="152400"/>
            <a:ext cx="6553200" cy="830997"/>
          </a:xfrm>
          <a:prstGeom prst="rect">
            <a:avLst/>
          </a:prstGeom>
          <a:solidFill>
            <a:schemeClr val="bg1"/>
          </a:solidFill>
        </p:spPr>
        <p:txBody>
          <a:bodyPr wrap="square" rtlCol="0">
            <a:spAutoFit/>
          </a:bodyPr>
          <a:lstStyle/>
          <a:p>
            <a:pPr algn="just"/>
            <a:r>
              <a:rPr lang="en-US" sz="2400" b="1" dirty="0" smtClean="0">
                <a:latin typeface="Arial" pitchFamily="34" charset="0"/>
                <a:cs typeface="Arial" pitchFamily="34" charset="0"/>
              </a:rPr>
              <a:t>4. It will be more comfortable to shop in the mall than in the present shopping stores.</a:t>
            </a:r>
            <a:endParaRPr lang="en-US" sz="2400" b="1" dirty="0">
              <a:latin typeface="Arial" pitchFamily="34" charset="0"/>
              <a:cs typeface="Arial" pitchFamily="34" charset="0"/>
            </a:endParaRPr>
          </a:p>
        </p:txBody>
      </p:sp>
      <p:sp>
        <p:nvSpPr>
          <p:cNvPr id="12" name="Cloud Callout 11"/>
          <p:cNvSpPr/>
          <p:nvPr/>
        </p:nvSpPr>
        <p:spPr>
          <a:xfrm>
            <a:off x="1752600" y="1066800"/>
            <a:ext cx="6324600" cy="2133600"/>
          </a:xfrm>
          <a:prstGeom prst="cloudCallout">
            <a:avLst>
              <a:gd name="adj1" fmla="val 43121"/>
              <a:gd name="adj2" fmla="val 72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itchFamily="34" charset="0"/>
                <a:cs typeface="Arial" pitchFamily="34" charset="0"/>
              </a:rPr>
              <a:t>- Is it true or false?</a:t>
            </a:r>
          </a:p>
          <a:p>
            <a:pPr>
              <a:buFontTx/>
              <a:buChar char="-"/>
            </a:pPr>
            <a:r>
              <a:rPr lang="en-US" sz="2400" b="1" dirty="0" smtClean="0">
                <a:solidFill>
                  <a:schemeClr val="tx1"/>
                </a:solidFill>
                <a:latin typeface="Arial" pitchFamily="34" charset="0"/>
                <a:cs typeface="Arial" pitchFamily="34" charset="0"/>
              </a:rPr>
              <a:t>Please correct if it is false</a:t>
            </a:r>
          </a:p>
        </p:txBody>
      </p:sp>
      <p:sp>
        <p:nvSpPr>
          <p:cNvPr id="15" name="Left Arrow 14"/>
          <p:cNvSpPr/>
          <p:nvPr/>
        </p:nvSpPr>
        <p:spPr>
          <a:xfrm>
            <a:off x="0" y="0"/>
            <a:ext cx="1447800" cy="1219200"/>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itchFamily="34" charset="0"/>
                <a:cs typeface="Arial" pitchFamily="34" charset="0"/>
                <a:hlinkClick r:id="rId6" action="ppaction://hlinksldjump"/>
              </a:rPr>
              <a:t>BACK</a:t>
            </a:r>
            <a:endParaRPr lang="en-US" sz="24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4818" name="Picture 2" descr="http://cliparts.co/cliparts/pT5/8L5/pT58L58T9.gif"/>
          <p:cNvPicPr>
            <a:picLocks noChangeAspect="1" noChangeArrowheads="1"/>
          </p:cNvPicPr>
          <p:nvPr/>
        </p:nvPicPr>
        <p:blipFill>
          <a:blip r:embed="rId4"/>
          <a:srcRect/>
          <a:stretch>
            <a:fillRect/>
          </a:stretch>
        </p:blipFill>
        <p:spPr bwMode="auto">
          <a:xfrm>
            <a:off x="7439025" y="3124200"/>
            <a:ext cx="1704975" cy="3399533"/>
          </a:xfrm>
          <a:prstGeom prst="rect">
            <a:avLst/>
          </a:prstGeom>
          <a:noFill/>
        </p:spPr>
      </p:pic>
      <p:sp>
        <p:nvSpPr>
          <p:cNvPr id="8" name="Cloud Callout 7"/>
          <p:cNvSpPr/>
          <p:nvPr/>
        </p:nvSpPr>
        <p:spPr>
          <a:xfrm>
            <a:off x="1828800" y="1143000"/>
            <a:ext cx="6553200" cy="2362200"/>
          </a:xfrm>
          <a:prstGeom prst="cloudCallout">
            <a:avLst>
              <a:gd name="adj1" fmla="val 43121"/>
              <a:gd name="adj2" fmla="val 72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itchFamily="34" charset="0"/>
                <a:cs typeface="Arial" pitchFamily="34" charset="0"/>
              </a:rPr>
              <a:t>- Is it true or false?</a:t>
            </a:r>
          </a:p>
          <a:p>
            <a:pPr>
              <a:buFontTx/>
              <a:buChar char="-"/>
            </a:pPr>
            <a:r>
              <a:rPr lang="en-US" sz="2400" b="1" dirty="0" smtClean="0">
                <a:solidFill>
                  <a:schemeClr val="tx1"/>
                </a:solidFill>
                <a:latin typeface="Arial" pitchFamily="34" charset="0"/>
                <a:cs typeface="Arial" pitchFamily="34" charset="0"/>
              </a:rPr>
              <a:t>Please correct if it is false</a:t>
            </a:r>
          </a:p>
          <a:p>
            <a:r>
              <a:rPr lang="en-US" sz="2400" b="1" dirty="0" smtClean="0">
                <a:solidFill>
                  <a:schemeClr val="tx1"/>
                </a:solidFill>
                <a:latin typeface="Arial" pitchFamily="34" charset="0"/>
                <a:cs typeface="Arial" pitchFamily="34" charset="0"/>
              </a:rPr>
              <a:t>- Give the reason.</a:t>
            </a:r>
          </a:p>
        </p:txBody>
      </p:sp>
      <p:grpSp>
        <p:nvGrpSpPr>
          <p:cNvPr id="12" name="Group 11"/>
          <p:cNvGrpSpPr/>
          <p:nvPr/>
        </p:nvGrpSpPr>
        <p:grpSpPr>
          <a:xfrm>
            <a:off x="0" y="3657600"/>
            <a:ext cx="6781800" cy="2990851"/>
            <a:chOff x="0" y="3657600"/>
            <a:chExt cx="6781800" cy="2990851"/>
          </a:xfrm>
        </p:grpSpPr>
        <p:grpSp>
          <p:nvGrpSpPr>
            <p:cNvPr id="2" name="Group 11"/>
            <p:cNvGrpSpPr/>
            <p:nvPr/>
          </p:nvGrpSpPr>
          <p:grpSpPr>
            <a:xfrm>
              <a:off x="0" y="3657600"/>
              <a:ext cx="6629400" cy="2990851"/>
              <a:chOff x="304800" y="3200400"/>
              <a:chExt cx="6629400" cy="2990851"/>
            </a:xfrm>
          </p:grpSpPr>
          <p:pic>
            <p:nvPicPr>
              <p:cNvPr id="34820" name="Picture 4" descr="http://www.xphomestation.com/wrong2.gif"/>
              <p:cNvPicPr>
                <a:picLocks noChangeAspect="1" noChangeArrowheads="1"/>
              </p:cNvPicPr>
              <p:nvPr/>
            </p:nvPicPr>
            <p:blipFill>
              <a:blip r:embed="rId5"/>
              <a:srcRect/>
              <a:stretch>
                <a:fillRect/>
              </a:stretch>
            </p:blipFill>
            <p:spPr bwMode="auto">
              <a:xfrm>
                <a:off x="304800" y="4267200"/>
                <a:ext cx="2381250" cy="1924051"/>
              </a:xfrm>
              <a:prstGeom prst="rect">
                <a:avLst/>
              </a:prstGeom>
              <a:noFill/>
            </p:spPr>
          </p:pic>
          <p:sp>
            <p:nvSpPr>
              <p:cNvPr id="10" name="Cloud Callout 9"/>
              <p:cNvSpPr/>
              <p:nvPr/>
            </p:nvSpPr>
            <p:spPr>
              <a:xfrm>
                <a:off x="2514600" y="3200400"/>
                <a:ext cx="4419600" cy="2743200"/>
              </a:xfrm>
              <a:prstGeom prst="cloudCallout">
                <a:avLst>
                  <a:gd name="adj1" fmla="val -64988"/>
                  <a:gd name="adj2" fmla="val 522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grpSp>
        <p:sp>
          <p:nvSpPr>
            <p:cNvPr id="13" name="TextBox 12"/>
            <p:cNvSpPr txBox="1"/>
            <p:nvPr/>
          </p:nvSpPr>
          <p:spPr>
            <a:xfrm>
              <a:off x="2895600" y="4114800"/>
              <a:ext cx="3886200" cy="2308324"/>
            </a:xfrm>
            <a:prstGeom prst="rect">
              <a:avLst/>
            </a:prstGeom>
            <a:noFill/>
          </p:spPr>
          <p:txBody>
            <a:bodyPr wrap="square" rtlCol="0">
              <a:spAutoFit/>
            </a:bodyPr>
            <a:lstStyle/>
            <a:p>
              <a:r>
                <a:rPr lang="en-US" sz="2400" b="1" dirty="0" smtClean="0">
                  <a:latin typeface="Arial" pitchFamily="34" charset="0"/>
                  <a:cs typeface="Arial" pitchFamily="34" charset="0"/>
                </a:rPr>
                <a:t>True. </a:t>
              </a:r>
            </a:p>
            <a:p>
              <a:r>
                <a:rPr lang="en-US" sz="2400" b="1" dirty="0" smtClean="0">
                  <a:latin typeface="Arial" pitchFamily="34" charset="0"/>
                  <a:cs typeface="Arial" pitchFamily="34" charset="0"/>
                </a:rPr>
                <a:t>Because the store owners think the shopping mall will take their customers. </a:t>
              </a:r>
            </a:p>
            <a:p>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p:txBody>
        </p:sp>
      </p:grpSp>
      <p:sp>
        <p:nvSpPr>
          <p:cNvPr id="11" name="TextBox 10"/>
          <p:cNvSpPr txBox="1"/>
          <p:nvPr/>
        </p:nvSpPr>
        <p:spPr>
          <a:xfrm>
            <a:off x="2209800" y="159603"/>
            <a:ext cx="4648200" cy="830997"/>
          </a:xfrm>
          <a:prstGeom prst="rect">
            <a:avLst/>
          </a:prstGeom>
          <a:solidFill>
            <a:schemeClr val="bg1"/>
          </a:solidFill>
        </p:spPr>
        <p:txBody>
          <a:bodyPr wrap="square" rtlCol="0">
            <a:spAutoFit/>
          </a:bodyPr>
          <a:lstStyle/>
          <a:p>
            <a:pPr algn="just"/>
            <a:r>
              <a:rPr lang="en-US" sz="2400" b="1" dirty="0" smtClean="0">
                <a:latin typeface="Arial" pitchFamily="34" charset="0"/>
                <a:cs typeface="Arial" pitchFamily="34" charset="0"/>
              </a:rPr>
              <a:t>5. Some of the stores on Tran </a:t>
            </a:r>
            <a:r>
              <a:rPr lang="en-US" sz="2400" b="1" dirty="0" err="1" smtClean="0">
                <a:latin typeface="Arial" pitchFamily="34" charset="0"/>
                <a:cs typeface="Arial" pitchFamily="34" charset="0"/>
              </a:rPr>
              <a:t>Phu</a:t>
            </a:r>
            <a:r>
              <a:rPr lang="en-US" sz="2400" b="1" dirty="0" smtClean="0">
                <a:latin typeface="Arial" pitchFamily="34" charset="0"/>
                <a:cs typeface="Arial" pitchFamily="34" charset="0"/>
              </a:rPr>
              <a:t> street may have to close.</a:t>
            </a:r>
            <a:endParaRPr lang="en-US" sz="2400" b="1" dirty="0">
              <a:latin typeface="Arial" pitchFamily="34" charset="0"/>
              <a:cs typeface="Arial" pitchFamily="34" charset="0"/>
            </a:endParaRPr>
          </a:p>
        </p:txBody>
      </p:sp>
      <p:sp>
        <p:nvSpPr>
          <p:cNvPr id="14" name="Left Arrow 13"/>
          <p:cNvSpPr/>
          <p:nvPr/>
        </p:nvSpPr>
        <p:spPr>
          <a:xfrm>
            <a:off x="0" y="0"/>
            <a:ext cx="1447800" cy="1219200"/>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itchFamily="34" charset="0"/>
                <a:cs typeface="Arial" pitchFamily="34" charset="0"/>
                <a:hlinkClick r:id="rId6" action="ppaction://hlinksldjump"/>
              </a:rPr>
              <a:t>BACK</a:t>
            </a:r>
            <a:endParaRPr lang="en-US" sz="24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34818" name="Picture 2" descr="http://cliparts.co/cliparts/pT5/8L5/pT58L58T9.gif"/>
          <p:cNvPicPr>
            <a:picLocks noChangeAspect="1" noChangeArrowheads="1"/>
          </p:cNvPicPr>
          <p:nvPr/>
        </p:nvPicPr>
        <p:blipFill>
          <a:blip r:embed="rId4"/>
          <a:srcRect/>
          <a:stretch>
            <a:fillRect/>
          </a:stretch>
        </p:blipFill>
        <p:spPr bwMode="auto">
          <a:xfrm>
            <a:off x="7439025" y="3124200"/>
            <a:ext cx="1704975" cy="3399533"/>
          </a:xfrm>
          <a:prstGeom prst="rect">
            <a:avLst/>
          </a:prstGeom>
          <a:noFill/>
        </p:spPr>
      </p:pic>
      <p:sp>
        <p:nvSpPr>
          <p:cNvPr id="8" name="Cloud Callout 7"/>
          <p:cNvSpPr/>
          <p:nvPr/>
        </p:nvSpPr>
        <p:spPr>
          <a:xfrm>
            <a:off x="990600" y="1143000"/>
            <a:ext cx="7315200" cy="2362200"/>
          </a:xfrm>
          <a:prstGeom prst="cloudCallout">
            <a:avLst>
              <a:gd name="adj1" fmla="val 43121"/>
              <a:gd name="adj2" fmla="val 72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 pitchFamily="34" charset="0"/>
                <a:cs typeface="Arial" pitchFamily="34" charset="0"/>
              </a:rPr>
              <a:t>- Is it true or false?</a:t>
            </a:r>
          </a:p>
          <a:p>
            <a:pPr>
              <a:buFontTx/>
              <a:buChar char="-"/>
            </a:pPr>
            <a:r>
              <a:rPr lang="en-US" sz="2800" b="1" dirty="0" smtClean="0">
                <a:solidFill>
                  <a:schemeClr val="tx1"/>
                </a:solidFill>
                <a:latin typeface="Arial" pitchFamily="34" charset="0"/>
                <a:cs typeface="Arial" pitchFamily="34" charset="0"/>
              </a:rPr>
              <a:t>Please correct if it is false</a:t>
            </a:r>
          </a:p>
        </p:txBody>
      </p:sp>
      <p:grpSp>
        <p:nvGrpSpPr>
          <p:cNvPr id="14" name="Group 13"/>
          <p:cNvGrpSpPr/>
          <p:nvPr/>
        </p:nvGrpSpPr>
        <p:grpSpPr>
          <a:xfrm>
            <a:off x="0" y="3867149"/>
            <a:ext cx="6629400" cy="2990851"/>
            <a:chOff x="0" y="3867149"/>
            <a:chExt cx="6629400" cy="2990851"/>
          </a:xfrm>
        </p:grpSpPr>
        <p:grpSp>
          <p:nvGrpSpPr>
            <p:cNvPr id="2" name="Group 11"/>
            <p:cNvGrpSpPr/>
            <p:nvPr/>
          </p:nvGrpSpPr>
          <p:grpSpPr>
            <a:xfrm>
              <a:off x="0" y="3867149"/>
              <a:ext cx="6629400" cy="2990851"/>
              <a:chOff x="304800" y="3200400"/>
              <a:chExt cx="6629400" cy="2990851"/>
            </a:xfrm>
          </p:grpSpPr>
          <p:pic>
            <p:nvPicPr>
              <p:cNvPr id="34820" name="Picture 4" descr="http://www.xphomestation.com/wrong2.gif"/>
              <p:cNvPicPr>
                <a:picLocks noChangeAspect="1" noChangeArrowheads="1"/>
              </p:cNvPicPr>
              <p:nvPr/>
            </p:nvPicPr>
            <p:blipFill>
              <a:blip r:embed="rId5"/>
              <a:srcRect/>
              <a:stretch>
                <a:fillRect/>
              </a:stretch>
            </p:blipFill>
            <p:spPr bwMode="auto">
              <a:xfrm>
                <a:off x="304800" y="4267200"/>
                <a:ext cx="2381250" cy="1924051"/>
              </a:xfrm>
              <a:prstGeom prst="rect">
                <a:avLst/>
              </a:prstGeom>
              <a:noFill/>
            </p:spPr>
          </p:pic>
          <p:sp>
            <p:nvSpPr>
              <p:cNvPr id="10" name="Cloud Callout 9"/>
              <p:cNvSpPr/>
              <p:nvPr/>
            </p:nvSpPr>
            <p:spPr>
              <a:xfrm>
                <a:off x="2514600" y="3200400"/>
                <a:ext cx="4419600" cy="2743200"/>
              </a:xfrm>
              <a:prstGeom prst="cloudCallout">
                <a:avLst>
                  <a:gd name="adj1" fmla="val -64988"/>
                  <a:gd name="adj2" fmla="val 522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grpSp>
        <p:sp>
          <p:nvSpPr>
            <p:cNvPr id="13" name="TextBox 12"/>
            <p:cNvSpPr txBox="1"/>
            <p:nvPr/>
          </p:nvSpPr>
          <p:spPr>
            <a:xfrm>
              <a:off x="2362200" y="4543961"/>
              <a:ext cx="3886200" cy="1323439"/>
            </a:xfrm>
            <a:prstGeom prst="rect">
              <a:avLst/>
            </a:prstGeom>
            <a:noFill/>
          </p:spPr>
          <p:txBody>
            <a:bodyPr wrap="square" rtlCol="0">
              <a:spAutoFit/>
            </a:bodyPr>
            <a:lstStyle/>
            <a:p>
              <a:pPr algn="ctr"/>
              <a:r>
                <a:rPr lang="en-US" sz="8000" b="1" dirty="0" smtClean="0">
                  <a:latin typeface="Arial" pitchFamily="34" charset="0"/>
                  <a:cs typeface="Arial" pitchFamily="34" charset="0"/>
                </a:rPr>
                <a:t>True </a:t>
              </a:r>
            </a:p>
          </p:txBody>
        </p:sp>
      </p:grpSp>
      <p:sp>
        <p:nvSpPr>
          <p:cNvPr id="12" name="TextBox 11"/>
          <p:cNvSpPr txBox="1"/>
          <p:nvPr/>
        </p:nvSpPr>
        <p:spPr>
          <a:xfrm>
            <a:off x="1600200" y="159603"/>
            <a:ext cx="6553200" cy="830997"/>
          </a:xfrm>
          <a:prstGeom prst="rect">
            <a:avLst/>
          </a:prstGeom>
          <a:solidFill>
            <a:schemeClr val="bg1"/>
          </a:solidFill>
        </p:spPr>
        <p:txBody>
          <a:bodyPr wrap="square" rtlCol="0">
            <a:spAutoFit/>
          </a:bodyPr>
          <a:lstStyle/>
          <a:p>
            <a:pPr algn="just"/>
            <a:r>
              <a:rPr lang="en-US" sz="2400" b="1" dirty="0" smtClean="0">
                <a:latin typeface="Arial" pitchFamily="34" charset="0"/>
                <a:cs typeface="Arial" pitchFamily="34" charset="0"/>
              </a:rPr>
              <a:t>6. The stores in the mall will offer a wider selection of products, some at lower prices.</a:t>
            </a:r>
            <a:endParaRPr lang="en-US" sz="2400" b="1" dirty="0">
              <a:latin typeface="Arial" pitchFamily="34" charset="0"/>
              <a:cs typeface="Arial" pitchFamily="34" charset="0"/>
            </a:endParaRPr>
          </a:p>
        </p:txBody>
      </p:sp>
      <p:sp>
        <p:nvSpPr>
          <p:cNvPr id="15" name="Left Arrow 14"/>
          <p:cNvSpPr/>
          <p:nvPr/>
        </p:nvSpPr>
        <p:spPr>
          <a:xfrm>
            <a:off x="0" y="0"/>
            <a:ext cx="1447800" cy="1219200"/>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itchFamily="34" charset="0"/>
                <a:cs typeface="Arial" pitchFamily="34" charset="0"/>
                <a:hlinkClick r:id="rId6" action="ppaction://hlinksldjump"/>
              </a:rPr>
              <a:t>BACK</a:t>
            </a:r>
            <a:endParaRPr lang="en-US" sz="24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fwallpapers.com/images/green-field.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 name="Picture 8" descr="Little Girl Picking Flower"/>
          <p:cNvPicPr>
            <a:picLocks noChangeAspect="1" noChangeArrowheads="1"/>
          </p:cNvPicPr>
          <p:nvPr/>
        </p:nvPicPr>
        <p:blipFill>
          <a:blip r:embed="rId4"/>
          <a:srcRect/>
          <a:stretch>
            <a:fillRect/>
          </a:stretch>
        </p:blipFill>
        <p:spPr bwMode="auto">
          <a:xfrm>
            <a:off x="3810000" y="3581400"/>
            <a:ext cx="1828800" cy="2626214"/>
          </a:xfrm>
          <a:prstGeom prst="rect">
            <a:avLst/>
          </a:prstGeom>
          <a:noFill/>
        </p:spPr>
      </p:pic>
      <p:sp>
        <p:nvSpPr>
          <p:cNvPr id="7" name="Rounded Rectangle 6"/>
          <p:cNvSpPr/>
          <p:nvPr/>
        </p:nvSpPr>
        <p:spPr>
          <a:xfrm>
            <a:off x="2057400" y="0"/>
            <a:ext cx="51054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66"/>
                </a:solidFill>
              </a:rPr>
              <a:t>PICKING FLOWERS</a:t>
            </a:r>
            <a:endParaRPr lang="en-US" sz="4400" b="1" dirty="0">
              <a:solidFill>
                <a:srgbClr val="FF0066"/>
              </a:solidFill>
            </a:endParaRPr>
          </a:p>
        </p:txBody>
      </p:sp>
      <p:sp>
        <p:nvSpPr>
          <p:cNvPr id="9" name="Oval Callout 8"/>
          <p:cNvSpPr/>
          <p:nvPr/>
        </p:nvSpPr>
        <p:spPr>
          <a:xfrm>
            <a:off x="533400" y="1143000"/>
            <a:ext cx="4419600" cy="1524000"/>
          </a:xfrm>
          <a:prstGeom prst="wedgeEllipseCallout">
            <a:avLst>
              <a:gd name="adj1" fmla="val 33191"/>
              <a:gd name="adj2" fmla="val 1364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LUCKY FLOWER </a:t>
            </a:r>
          </a:p>
          <a:p>
            <a:pPr algn="ctr"/>
            <a:r>
              <a:rPr lang="en-US" sz="2800" b="1" dirty="0" smtClean="0">
                <a:solidFill>
                  <a:schemeClr val="tx1"/>
                </a:solidFill>
              </a:rPr>
              <a:t>You will give a flower</a:t>
            </a:r>
            <a:endParaRPr lang="en-US" sz="2800" b="1" dirty="0">
              <a:solidFill>
                <a:schemeClr val="tx1"/>
              </a:solidFill>
            </a:endParaRPr>
          </a:p>
        </p:txBody>
      </p:sp>
      <p:sp>
        <p:nvSpPr>
          <p:cNvPr id="6" name="Left Arrow 5"/>
          <p:cNvSpPr/>
          <p:nvPr/>
        </p:nvSpPr>
        <p:spPr>
          <a:xfrm>
            <a:off x="0" y="0"/>
            <a:ext cx="1447800" cy="1219200"/>
          </a:xfrm>
          <a:prstGeom prst="lef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Arial" pitchFamily="34" charset="0"/>
                <a:cs typeface="Arial" pitchFamily="34" charset="0"/>
                <a:hlinkClick r:id="rId5" action="ppaction://hlinksldjump"/>
              </a:rPr>
              <a:t>BACK</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par>
                                <p:cTn id="8" presetID="64" presetClass="path" presetSubtype="0" accel="50000" decel="50000" fill="hold" nodeType="withEffect">
                                  <p:stCondLst>
                                    <p:cond delay="0"/>
                                  </p:stCondLst>
                                  <p:childTnLst>
                                    <p:animMotion origin="layout" path="M -3.33333E-6 0.15795 L -3.33333E-6 0.00254 " pathEditMode="relative" rAng="0" ptsTypes="AA">
                                      <p:cBhvr>
                                        <p:cTn id="9" dur="500" fill="hold"/>
                                        <p:tgtEl>
                                          <p:spTgt spid="5"/>
                                        </p:tgtEl>
                                        <p:attrNameLst>
                                          <p:attrName>ppt_x</p:attrName>
                                          <p:attrName>ppt_y</p:attrName>
                                        </p:attrNameLst>
                                      </p:cBhvr>
                                      <p:rCtr x="0" y="-78"/>
                                    </p:animMotion>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0 -4.11656E-6 L 0 0.15796 " pathEditMode="relative" rAng="0" ptsTypes="AA">
                                      <p:cBhvr>
                                        <p:cTn id="12" dur="500" fill="hold"/>
                                        <p:tgtEl>
                                          <p:spTgt spid="5"/>
                                        </p:tgtEl>
                                        <p:attrNameLst>
                                          <p:attrName>ppt_x</p:attrName>
                                          <p:attrName>ppt_y</p:attrName>
                                        </p:attrNameLst>
                                      </p:cBhvr>
                                      <p:rCtr x="0" y="79"/>
                                    </p:animMotion>
                                  </p:childTnLst>
                                </p:cTn>
                              </p:par>
                            </p:childTnLst>
                          </p:cTn>
                        </p:par>
                        <p:par>
                          <p:cTn id="13" fill="hold">
                            <p:stCondLst>
                              <p:cond delay="1000"/>
                            </p:stCondLst>
                            <p:childTnLst>
                              <p:par>
                                <p:cTn id="14" presetID="64" presetClass="path" presetSubtype="0" accel="50000" decel="50000" fill="hold" nodeType="afterEffect">
                                  <p:stCondLst>
                                    <p:cond delay="0"/>
                                  </p:stCondLst>
                                  <p:childTnLst>
                                    <p:animMotion origin="layout" path="M 3.33333E-6 0.15796 L 3.33333E-6 0.00578 " pathEditMode="relative" rAng="0" ptsTypes="AA">
                                      <p:cBhvr>
                                        <p:cTn id="15" dur="500" fill="hold"/>
                                        <p:tgtEl>
                                          <p:spTgt spid="5"/>
                                        </p:tgtEl>
                                        <p:attrNameLst>
                                          <p:attrName>ppt_x</p:attrName>
                                          <p:attrName>ppt_y</p:attrName>
                                        </p:attrNameLst>
                                      </p:cBhvr>
                                      <p:rCtr x="0" y="-76"/>
                                    </p:animMotion>
                                  </p:childTnLst>
                                </p:cTn>
                              </p:par>
                            </p:childTnLst>
                          </p:cTn>
                        </p:par>
                        <p:par>
                          <p:cTn id="16" fill="hold">
                            <p:stCondLst>
                              <p:cond delay="1500"/>
                            </p:stCondLst>
                            <p:childTnLst>
                              <p:par>
                                <p:cTn id="17" presetID="42" presetClass="path" presetSubtype="0" accel="50000" decel="50000" fill="hold" nodeType="afterEffect">
                                  <p:stCondLst>
                                    <p:cond delay="0"/>
                                  </p:stCondLst>
                                  <p:childTnLst>
                                    <p:animMotion origin="layout" path="M -3.33333E-6 -4.11656E-6 L -3.33333E-6 0.15472 " pathEditMode="relative" rAng="0" ptsTypes="AA">
                                      <p:cBhvr>
                                        <p:cTn id="18" dur="500" fill="hold"/>
                                        <p:tgtEl>
                                          <p:spTgt spid="5"/>
                                        </p:tgtEl>
                                        <p:attrNameLst>
                                          <p:attrName>ppt_x</p:attrName>
                                          <p:attrName>ppt_y</p:attrName>
                                        </p:attrNameLst>
                                      </p:cBhvr>
                                      <p:rCtr x="0" y="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1747" name="Text Box 3"/>
          <p:cNvSpPr txBox="1">
            <a:spLocks noChangeArrowheads="1"/>
          </p:cNvSpPr>
          <p:nvPr/>
        </p:nvSpPr>
        <p:spPr bwMode="auto">
          <a:xfrm>
            <a:off x="4038600" y="2209800"/>
            <a:ext cx="3810000" cy="45720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VnTime" pitchFamily="34" charset="0"/>
              </a:rPr>
              <a:t> </a:t>
            </a:r>
          </a:p>
        </p:txBody>
      </p:sp>
      <p:sp>
        <p:nvSpPr>
          <p:cNvPr id="31752" name="Rectangle 8"/>
          <p:cNvSpPr>
            <a:spLocks noChangeArrowheads="1"/>
          </p:cNvSpPr>
          <p:nvPr/>
        </p:nvSpPr>
        <p:spPr bwMode="auto">
          <a:xfrm>
            <a:off x="705728" y="414996"/>
            <a:ext cx="7848600" cy="2308324"/>
          </a:xfrm>
          <a:prstGeom prst="rect">
            <a:avLst/>
          </a:prstGeom>
          <a:noFill/>
          <a:ln w="9525">
            <a:noFill/>
            <a:miter lim="800000"/>
            <a:headEnd/>
            <a:tailEnd/>
          </a:ln>
          <a:effectLst/>
        </p:spPr>
        <p:txBody>
          <a:bodyPr wrap="square">
            <a:spAutoFit/>
          </a:bodyPr>
          <a:lstStyle/>
          <a:p>
            <a:pPr algn="just">
              <a:spcBef>
                <a:spcPct val="20000"/>
              </a:spcBef>
            </a:pPr>
            <a:r>
              <a:rPr lang="en-US" sz="2400" b="1" dirty="0">
                <a:latin typeface="Arial" pitchFamily="34" charset="0"/>
                <a:cs typeface="Arial" pitchFamily="34" charset="0"/>
              </a:rPr>
              <a:t>   A new </a:t>
            </a:r>
            <a:r>
              <a:rPr lang="en-US" sz="2400" b="1" u="sng" dirty="0">
                <a:solidFill>
                  <a:srgbClr val="FF0000"/>
                </a:solidFill>
                <a:latin typeface="Arial" pitchFamily="34" charset="0"/>
                <a:cs typeface="Arial" pitchFamily="34" charset="0"/>
              </a:rPr>
              <a:t>shopping </a:t>
            </a:r>
            <a:r>
              <a:rPr lang="en-US" sz="2400" b="1" u="sng" dirty="0" smtClean="0">
                <a:solidFill>
                  <a:srgbClr val="FF0000"/>
                </a:solidFill>
                <a:latin typeface="Arial" pitchFamily="34" charset="0"/>
                <a:cs typeface="Arial" pitchFamily="34" charset="0"/>
              </a:rPr>
              <a:t>mall</a:t>
            </a:r>
            <a:r>
              <a:rPr lang="en-US" sz="2400" b="1" dirty="0" smtClean="0">
                <a:solidFill>
                  <a:srgbClr val="FF0000"/>
                </a:solidFill>
                <a:latin typeface="Arial" pitchFamily="34" charset="0"/>
                <a:cs typeface="Arial" pitchFamily="34" charset="0"/>
              </a:rPr>
              <a:t> </a:t>
            </a:r>
            <a:r>
              <a:rPr lang="en-US" sz="2400" b="1" dirty="0" smtClean="0">
                <a:latin typeface="Arial" pitchFamily="34" charset="0"/>
                <a:cs typeface="Arial" pitchFamily="34" charset="0"/>
              </a:rPr>
              <a:t>in </a:t>
            </a:r>
            <a:r>
              <a:rPr lang="en-US" sz="2400" b="1" dirty="0">
                <a:latin typeface="Arial" pitchFamily="34" charset="0"/>
                <a:cs typeface="Arial" pitchFamily="34" charset="0"/>
              </a:rPr>
              <a:t>opening in Nam's neighborhood today. It is very different from the present shopping area. All the shops are under one roof. That will be very convenient, especially during the hot and humid summer months. Customers will shop in comfort and won't notice the weather.</a:t>
            </a:r>
          </a:p>
        </p:txBody>
      </p:sp>
      <p:sp>
        <p:nvSpPr>
          <p:cNvPr id="31753" name="Rectangle 9"/>
          <p:cNvSpPr>
            <a:spLocks noChangeArrowheads="1"/>
          </p:cNvSpPr>
          <p:nvPr/>
        </p:nvSpPr>
        <p:spPr bwMode="auto">
          <a:xfrm>
            <a:off x="705728" y="2627144"/>
            <a:ext cx="7848600" cy="2677656"/>
          </a:xfrm>
          <a:prstGeom prst="rect">
            <a:avLst/>
          </a:prstGeom>
          <a:noFill/>
          <a:ln w="9525">
            <a:noFill/>
            <a:miter lim="800000"/>
            <a:headEnd/>
            <a:tailEnd/>
          </a:ln>
          <a:effectLst/>
        </p:spPr>
        <p:txBody>
          <a:bodyPr wrap="square">
            <a:spAutoFit/>
          </a:bodyPr>
          <a:lstStyle/>
          <a:p>
            <a:pPr algn="just">
              <a:spcBef>
                <a:spcPct val="20000"/>
              </a:spcBef>
            </a:pPr>
            <a:r>
              <a:rPr lang="en-US" sz="2400" b="1" dirty="0">
                <a:latin typeface="Arial" pitchFamily="34" charset="0"/>
                <a:cs typeface="Arial" pitchFamily="34" charset="0"/>
              </a:rPr>
              <a:t>    Some people in the neighborhood, however, are not happy about the changes. The owners of the small stores on Tran </a:t>
            </a:r>
            <a:r>
              <a:rPr lang="en-US" sz="2400" b="1" dirty="0" err="1">
                <a:latin typeface="Arial" pitchFamily="34" charset="0"/>
                <a:cs typeface="Arial" pitchFamily="34" charset="0"/>
              </a:rPr>
              <a:t>Phu</a:t>
            </a:r>
            <a:r>
              <a:rPr lang="en-US" sz="2400" b="1" dirty="0">
                <a:latin typeface="Arial" pitchFamily="34" charset="0"/>
                <a:cs typeface="Arial" pitchFamily="34" charset="0"/>
              </a:rPr>
              <a:t> Street think the mall will </a:t>
            </a:r>
            <a:r>
              <a:rPr lang="en-US" sz="2400" b="1" u="sng" dirty="0">
                <a:solidFill>
                  <a:srgbClr val="FF0000"/>
                </a:solidFill>
                <a:latin typeface="Arial" pitchFamily="34" charset="0"/>
                <a:cs typeface="Arial" pitchFamily="34" charset="0"/>
              </a:rPr>
              <a:t>take their business</a:t>
            </a:r>
            <a:r>
              <a:rPr lang="en-US" sz="2400" b="1" dirty="0">
                <a:latin typeface="Arial" pitchFamily="34" charset="0"/>
                <a:cs typeface="Arial" pitchFamily="34" charset="0"/>
              </a:rPr>
              <a:t>. Some of the goods in the new stores will be the same as the ones in the small shops, but the stores in the mall will </a:t>
            </a:r>
            <a:r>
              <a:rPr lang="en-US" sz="2400" b="1" u="sng" dirty="0">
                <a:solidFill>
                  <a:srgbClr val="FF0000"/>
                </a:solidFill>
                <a:latin typeface="Arial" pitchFamily="34" charset="0"/>
                <a:cs typeface="Arial" pitchFamily="34" charset="0"/>
              </a:rPr>
              <a:t>offer a wider selection</a:t>
            </a:r>
            <a:r>
              <a:rPr lang="en-US" sz="2400" b="1" dirty="0">
                <a:solidFill>
                  <a:srgbClr val="FF0000"/>
                </a:solidFill>
                <a:latin typeface="Arial" pitchFamily="34" charset="0"/>
                <a:cs typeface="Arial" pitchFamily="34" charset="0"/>
              </a:rPr>
              <a:t> </a:t>
            </a:r>
            <a:r>
              <a:rPr lang="en-US" sz="2400" b="1" dirty="0">
                <a:latin typeface="Arial" pitchFamily="34" charset="0"/>
                <a:cs typeface="Arial" pitchFamily="34" charset="0"/>
              </a:rPr>
              <a:t>of products, some at cheaper prices.</a:t>
            </a:r>
          </a:p>
        </p:txBody>
      </p:sp>
      <p:sp>
        <p:nvSpPr>
          <p:cNvPr id="30723" name="Rectangle 3"/>
          <p:cNvSpPr>
            <a:spLocks noChangeArrowheads="1"/>
          </p:cNvSpPr>
          <p:nvPr/>
        </p:nvSpPr>
        <p:spPr bwMode="auto">
          <a:xfrm>
            <a:off x="705728" y="5249612"/>
            <a:ext cx="7848600" cy="1219200"/>
          </a:xfrm>
          <a:prstGeom prst="rect">
            <a:avLst/>
          </a:prstGeom>
          <a:noFill/>
          <a:ln w="9525">
            <a:noFill/>
            <a:miter lim="800000"/>
            <a:headEnd/>
            <a:tailEnd/>
          </a:ln>
        </p:spPr>
        <p:txBody>
          <a:bodyPr/>
          <a:lstStyle/>
          <a:p>
            <a:pPr indent="1588" algn="just"/>
            <a:r>
              <a:rPr lang="en-US" sz="2400" b="1" dirty="0" smtClean="0">
                <a:latin typeface="Arial" pitchFamily="34" charset="0"/>
                <a:cs typeface="Arial" pitchFamily="34" charset="0"/>
              </a:rPr>
              <a:t>   The </a:t>
            </a:r>
            <a:r>
              <a:rPr lang="en-US" sz="2400" b="1" u="sng" dirty="0">
                <a:solidFill>
                  <a:srgbClr val="FF0000"/>
                </a:solidFill>
                <a:latin typeface="Arial" pitchFamily="34" charset="0"/>
                <a:cs typeface="Arial" pitchFamily="34" charset="0"/>
              </a:rPr>
              <a:t>residents</a:t>
            </a:r>
            <a:r>
              <a:rPr lang="en-US" sz="2400" b="1" dirty="0">
                <a:latin typeface="Arial" pitchFamily="34" charset="0"/>
                <a:cs typeface="Arial" pitchFamily="34" charset="0"/>
              </a:rPr>
              <a:t> are store owners have been </a:t>
            </a:r>
            <a:r>
              <a:rPr lang="en-US" sz="2400" b="1" u="sng" dirty="0">
                <a:solidFill>
                  <a:srgbClr val="FF0000"/>
                </a:solidFill>
                <a:latin typeface="Arial" pitchFamily="34" charset="0"/>
                <a:cs typeface="Arial" pitchFamily="34" charset="0"/>
              </a:rPr>
              <a:t>concern about </a:t>
            </a:r>
            <a:r>
              <a:rPr lang="en-US" sz="2400" b="1" dirty="0">
                <a:latin typeface="Arial" pitchFamily="34" charset="0"/>
                <a:cs typeface="Arial" pitchFamily="34" charset="0"/>
              </a:rPr>
              <a:t>the new </a:t>
            </a:r>
            <a:r>
              <a:rPr lang="en-US" sz="2400" b="1" dirty="0" smtClean="0">
                <a:latin typeface="Arial" pitchFamily="34" charset="0"/>
                <a:cs typeface="Arial" pitchFamily="34" charset="0"/>
              </a:rPr>
              <a:t>mall for </a:t>
            </a:r>
            <a:r>
              <a:rPr lang="en-US" sz="2400" b="1" dirty="0">
                <a:latin typeface="Arial" pitchFamily="34" charset="0"/>
                <a:cs typeface="Arial" pitchFamily="34" charset="0"/>
              </a:rPr>
              <a:t>a few months. They have organized a community meeting in order to discuss the situation.</a:t>
            </a:r>
          </a:p>
        </p:txBody>
      </p:sp>
      <p:sp>
        <p:nvSpPr>
          <p:cNvPr id="25" name="TextBox 24"/>
          <p:cNvSpPr txBox="1"/>
          <p:nvPr/>
        </p:nvSpPr>
        <p:spPr>
          <a:xfrm>
            <a:off x="-365768" y="0"/>
            <a:ext cx="10058400" cy="461665"/>
          </a:xfrm>
          <a:prstGeom prst="rect">
            <a:avLst/>
          </a:prstGeom>
          <a:noFill/>
        </p:spPr>
        <p:txBody>
          <a:bodyPr wrap="square" rtlCol="0">
            <a:spAutoFit/>
          </a:bodyPr>
          <a:lstStyle/>
          <a:p>
            <a:pPr algn="ctr"/>
            <a:r>
              <a:rPr lang="en-US" sz="2400" b="1" dirty="0" smtClean="0">
                <a:solidFill>
                  <a:srgbClr val="FF0000"/>
                </a:solidFill>
                <a:latin typeface="Arial" pitchFamily="34" charset="0"/>
                <a:cs typeface="Arial" pitchFamily="34" charset="0"/>
              </a:rPr>
              <a:t>READ AND UNDERLINE THESE WORDS AND PHRASES</a:t>
            </a:r>
            <a:endParaRPr lang="en-US"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Action Button: Movie 3">
            <a:hlinkClick r:id="rId4" action="ppaction://program" highlightClick="1"/>
          </p:cNvPr>
          <p:cNvSpPr/>
          <p:nvPr/>
        </p:nvSpPr>
        <p:spPr>
          <a:xfrm>
            <a:off x="3581400" y="2819400"/>
            <a:ext cx="2362200" cy="16764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s://djmiket.files.wordpress.com/2011/09/logo-warm-up.png?w=365&amp;h=125"/>
          <p:cNvPicPr>
            <a:picLocks noChangeAspect="1" noChangeArrowheads="1"/>
          </p:cNvPicPr>
          <p:nvPr/>
        </p:nvPicPr>
        <p:blipFill>
          <a:blip r:embed="rId5"/>
          <a:srcRect/>
          <a:stretch>
            <a:fillRect/>
          </a:stretch>
        </p:blipFill>
        <p:spPr bwMode="auto">
          <a:xfrm>
            <a:off x="2971800" y="0"/>
            <a:ext cx="3476625" cy="1162050"/>
          </a:xfrm>
          <a:prstGeom prst="rect">
            <a:avLst/>
          </a:prstGeom>
          <a:noFill/>
        </p:spPr>
      </p:pic>
      <p:sp>
        <p:nvSpPr>
          <p:cNvPr id="7" name="Rounded Rectangle 6"/>
          <p:cNvSpPr/>
          <p:nvPr/>
        </p:nvSpPr>
        <p:spPr>
          <a:xfrm>
            <a:off x="533400" y="5029200"/>
            <a:ext cx="8305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itchFamily="34" charset="0"/>
                <a:cs typeface="Arial" pitchFamily="34" charset="0"/>
              </a:rPr>
              <a:t>Name facilities you see in the clip? </a:t>
            </a:r>
            <a:endParaRPr lang="en-US" sz="3200" b="1" dirty="0">
              <a:latin typeface="Arial" pitchFamily="34" charset="0"/>
              <a:cs typeface="Arial" pitchFamily="34" charset="0"/>
            </a:endParaRPr>
          </a:p>
        </p:txBody>
      </p:sp>
      <p:sp>
        <p:nvSpPr>
          <p:cNvPr id="10" name="Rounded Rectangle 9"/>
          <p:cNvSpPr/>
          <p:nvPr/>
        </p:nvSpPr>
        <p:spPr>
          <a:xfrm>
            <a:off x="2971800" y="1219200"/>
            <a:ext cx="3505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itchFamily="34" charset="0"/>
                <a:cs typeface="Arial" pitchFamily="34" charset="0"/>
              </a:rPr>
              <a:t>MEMORY GAME</a:t>
            </a:r>
            <a:endParaRPr lang="en-US" sz="3200" b="1" dirty="0">
              <a:latin typeface="Arial" pitchFamily="34" charset="0"/>
              <a:cs typeface="Arial" pitchFamily="34" charset="0"/>
            </a:endParaRPr>
          </a:p>
        </p:txBody>
      </p:sp>
      <p:pic>
        <p:nvPicPr>
          <p:cNvPr id="8" name="Beethoven Virus - Diana Boncheva cut.mp3">
            <a:hlinkClick r:id="" action="ppaction://media"/>
          </p:cNvPr>
          <p:cNvPicPr>
            <a:picLocks noRot="1" noChangeAspect="1"/>
          </p:cNvPicPr>
          <p:nvPr>
            <a:audioFile r:link="rId1"/>
          </p:nvPr>
        </p:nvPicPr>
        <p:blipFill>
          <a:blip r:embed="rId6"/>
          <a:stretch>
            <a:fillRect/>
          </a:stretch>
        </p:blipFill>
        <p:spPr>
          <a:xfrm>
            <a:off x="7924800" y="762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0335"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Explosion 2 5"/>
          <p:cNvSpPr/>
          <p:nvPr/>
        </p:nvSpPr>
        <p:spPr>
          <a:xfrm>
            <a:off x="2209800" y="4495800"/>
            <a:ext cx="3539196" cy="2590800"/>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children’s play area</a:t>
            </a:r>
            <a:endParaRPr lang="en-US" sz="2400" b="1" dirty="0">
              <a:latin typeface="Arial" pitchFamily="34" charset="0"/>
              <a:cs typeface="Arial" pitchFamily="34" charset="0"/>
            </a:endParaRPr>
          </a:p>
        </p:txBody>
      </p:sp>
      <p:sp>
        <p:nvSpPr>
          <p:cNvPr id="7" name="Explosion 2 6"/>
          <p:cNvSpPr/>
          <p:nvPr/>
        </p:nvSpPr>
        <p:spPr>
          <a:xfrm>
            <a:off x="2861604" y="2667000"/>
            <a:ext cx="3539196" cy="2590800"/>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restaurant</a:t>
            </a:r>
            <a:endParaRPr lang="en-US" sz="2400" b="1" dirty="0">
              <a:latin typeface="Arial" pitchFamily="34" charset="0"/>
              <a:cs typeface="Arial" pitchFamily="34" charset="0"/>
            </a:endParaRPr>
          </a:p>
        </p:txBody>
      </p:sp>
      <p:sp>
        <p:nvSpPr>
          <p:cNvPr id="9" name="Explosion 2 8"/>
          <p:cNvSpPr/>
          <p:nvPr/>
        </p:nvSpPr>
        <p:spPr>
          <a:xfrm>
            <a:off x="5029200" y="4572000"/>
            <a:ext cx="3539196" cy="2590800"/>
          </a:xfrm>
          <a:prstGeom prst="irregularSeal2">
            <a:avLst/>
          </a:prstGeom>
          <a:solidFill>
            <a:srgbClr val="F814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clothing store</a:t>
            </a:r>
            <a:endParaRPr lang="en-US" sz="2800" b="1" dirty="0">
              <a:latin typeface="Arial" pitchFamily="34" charset="0"/>
              <a:cs typeface="Arial" pitchFamily="34" charset="0"/>
            </a:endParaRPr>
          </a:p>
        </p:txBody>
      </p:sp>
      <p:sp>
        <p:nvSpPr>
          <p:cNvPr id="10" name="Explosion 2 9"/>
          <p:cNvSpPr/>
          <p:nvPr/>
        </p:nvSpPr>
        <p:spPr>
          <a:xfrm>
            <a:off x="2175804" y="914400"/>
            <a:ext cx="3539196" cy="2590800"/>
          </a:xfrm>
          <a:prstGeom prst="irregularSeal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health care center</a:t>
            </a:r>
            <a:endParaRPr lang="en-US" sz="2400" b="1" dirty="0"/>
          </a:p>
        </p:txBody>
      </p:sp>
      <p:sp>
        <p:nvSpPr>
          <p:cNvPr id="11" name="Explosion 2 10"/>
          <p:cNvSpPr/>
          <p:nvPr/>
        </p:nvSpPr>
        <p:spPr>
          <a:xfrm>
            <a:off x="304800" y="381000"/>
            <a:ext cx="3539196" cy="2590800"/>
          </a:xfrm>
          <a:prstGeom prst="irregularSeal2">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jewery</a:t>
            </a:r>
            <a:r>
              <a:rPr lang="en-US" sz="3200" b="1" dirty="0" smtClean="0"/>
              <a:t> store</a:t>
            </a:r>
            <a:endParaRPr lang="en-US" sz="3200" b="1" dirty="0"/>
          </a:p>
        </p:txBody>
      </p:sp>
      <p:sp>
        <p:nvSpPr>
          <p:cNvPr id="12" name="Explosion 2 11"/>
          <p:cNvSpPr/>
          <p:nvPr/>
        </p:nvSpPr>
        <p:spPr>
          <a:xfrm>
            <a:off x="-152400" y="2438400"/>
            <a:ext cx="3539196" cy="259080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fastfood</a:t>
            </a:r>
            <a:r>
              <a:rPr lang="en-US" sz="2800" b="1" dirty="0" smtClean="0"/>
              <a:t> store</a:t>
            </a:r>
            <a:endParaRPr lang="en-US" sz="2800" b="1" dirty="0">
              <a:latin typeface="Arial" pitchFamily="34" charset="0"/>
              <a:cs typeface="Arial" pitchFamily="34" charset="0"/>
            </a:endParaRPr>
          </a:p>
        </p:txBody>
      </p:sp>
      <p:sp>
        <p:nvSpPr>
          <p:cNvPr id="13" name="Explosion 2 12"/>
          <p:cNvSpPr/>
          <p:nvPr/>
        </p:nvSpPr>
        <p:spPr>
          <a:xfrm>
            <a:off x="5985804" y="1219200"/>
            <a:ext cx="3539196" cy="2590800"/>
          </a:xfrm>
          <a:prstGeom prst="irregularSeal2">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supermarket</a:t>
            </a:r>
            <a:endParaRPr lang="en-US" b="1" dirty="0">
              <a:latin typeface="Arial" pitchFamily="34" charset="0"/>
              <a:cs typeface="Arial" pitchFamily="34" charset="0"/>
            </a:endParaRPr>
          </a:p>
        </p:txBody>
      </p:sp>
      <p:sp>
        <p:nvSpPr>
          <p:cNvPr id="14" name="Explosion 2 13"/>
          <p:cNvSpPr/>
          <p:nvPr/>
        </p:nvSpPr>
        <p:spPr>
          <a:xfrm>
            <a:off x="5181600" y="2971800"/>
            <a:ext cx="3539196" cy="25908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shoes store</a:t>
            </a:r>
            <a:endParaRPr lang="en-US" sz="3600" b="1" dirty="0">
              <a:latin typeface="Arial" pitchFamily="34" charset="0"/>
              <a:cs typeface="Arial" pitchFamily="34" charset="0"/>
            </a:endParaRPr>
          </a:p>
        </p:txBody>
      </p:sp>
      <p:sp>
        <p:nvSpPr>
          <p:cNvPr id="15" name="Explosion 2 14"/>
          <p:cNvSpPr/>
          <p:nvPr/>
        </p:nvSpPr>
        <p:spPr>
          <a:xfrm>
            <a:off x="0" y="4267200"/>
            <a:ext cx="3539196" cy="2590800"/>
          </a:xfrm>
          <a:prstGeom prst="irregularSeal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watch store</a:t>
            </a:r>
            <a:endParaRPr lang="en-US" sz="3200" b="1" dirty="0">
              <a:latin typeface="Arial" pitchFamily="34" charset="0"/>
              <a:cs typeface="Arial" pitchFamily="34" charset="0"/>
            </a:endParaRPr>
          </a:p>
        </p:txBody>
      </p:sp>
      <p:sp>
        <p:nvSpPr>
          <p:cNvPr id="18" name="Explosion 2 17"/>
          <p:cNvSpPr/>
          <p:nvPr/>
        </p:nvSpPr>
        <p:spPr>
          <a:xfrm>
            <a:off x="4385604" y="457200"/>
            <a:ext cx="3539196" cy="2590800"/>
          </a:xfrm>
          <a:prstGeom prst="irregularSeal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cosmestic</a:t>
            </a:r>
            <a:r>
              <a:rPr lang="en-US" sz="2400" b="1" dirty="0" smtClean="0"/>
              <a:t> store</a:t>
            </a:r>
            <a:endParaRPr lang="en-US" sz="2400" b="1" dirty="0">
              <a:latin typeface="Arial" pitchFamily="34" charset="0"/>
              <a:cs typeface="Arial" pitchFamily="34" charset="0"/>
            </a:endParaRPr>
          </a:p>
        </p:txBody>
      </p:sp>
      <p:sp>
        <p:nvSpPr>
          <p:cNvPr id="20" name="Subtitle 2"/>
          <p:cNvSpPr txBox="1">
            <a:spLocks/>
          </p:cNvSpPr>
          <p:nvPr/>
        </p:nvSpPr>
        <p:spPr>
          <a:xfrm>
            <a:off x="1371600" y="152400"/>
            <a:ext cx="64008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FF0000"/>
                </a:solidFill>
                <a:effectLst/>
                <a:uLnTx/>
                <a:uFillTx/>
                <a:latin typeface="+mn-lt"/>
                <a:ea typeface="+mn-ea"/>
                <a:cs typeface="+mn-cs"/>
              </a:rPr>
              <a:t>MEMORY</a:t>
            </a:r>
            <a:r>
              <a:rPr kumimoji="0" lang="en-US" sz="3200" b="1" i="0" u="none" strike="noStrike" kern="1200" cap="none" spc="0" normalizeH="0" noProof="0" dirty="0" smtClean="0">
                <a:ln>
                  <a:noFill/>
                </a:ln>
                <a:solidFill>
                  <a:srgbClr val="FF0000"/>
                </a:solidFill>
                <a:effectLst/>
                <a:uLnTx/>
                <a:uFillTx/>
                <a:latin typeface="+mn-lt"/>
                <a:ea typeface="+mn-ea"/>
                <a:cs typeface="+mn-cs"/>
              </a:rPr>
              <a:t> GAME</a:t>
            </a:r>
            <a:endParaRPr kumimoji="0" lang="en-US" sz="32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irstvoiceskids.com/img-kids/boy.gif"/>
          <p:cNvPicPr>
            <a:picLocks noChangeAspect="1" noChangeArrowheads="1"/>
          </p:cNvPicPr>
          <p:nvPr/>
        </p:nvPicPr>
        <p:blipFill>
          <a:blip r:embed="rId2"/>
          <a:srcRect/>
          <a:stretch>
            <a:fillRect/>
          </a:stretch>
        </p:blipFill>
        <p:spPr bwMode="auto">
          <a:xfrm>
            <a:off x="152400" y="3048000"/>
            <a:ext cx="2171700" cy="3810000"/>
          </a:xfrm>
          <a:prstGeom prst="rect">
            <a:avLst/>
          </a:prstGeom>
          <a:noFill/>
        </p:spPr>
      </p:pic>
      <p:pic>
        <p:nvPicPr>
          <p:cNvPr id="20483" name="Picture 6" descr="C:\Users\MoneyPC\Downloads\1051_33_1---Meadowhall-shopping-centre_web.jpg"/>
          <p:cNvPicPr>
            <a:picLocks noChangeAspect="1" noChangeArrowheads="1"/>
          </p:cNvPicPr>
          <p:nvPr/>
        </p:nvPicPr>
        <p:blipFill>
          <a:blip r:embed="rId3"/>
          <a:srcRect b="9756"/>
          <a:stretch>
            <a:fillRect/>
          </a:stretch>
        </p:blipFill>
        <p:spPr bwMode="auto">
          <a:xfrm>
            <a:off x="4159352" y="228600"/>
            <a:ext cx="4880919" cy="6248400"/>
          </a:xfrm>
          <a:prstGeom prst="rect">
            <a:avLst/>
          </a:prstGeom>
          <a:noFill/>
          <a:ln w="9525">
            <a:noFill/>
            <a:miter lim="800000"/>
            <a:headEnd/>
            <a:tailEnd/>
          </a:ln>
        </p:spPr>
      </p:pic>
      <p:sp>
        <p:nvSpPr>
          <p:cNvPr id="16" name="Oval Callout 15"/>
          <p:cNvSpPr/>
          <p:nvPr/>
        </p:nvSpPr>
        <p:spPr>
          <a:xfrm>
            <a:off x="609600" y="304800"/>
            <a:ext cx="3505200" cy="2514600"/>
          </a:xfrm>
          <a:prstGeom prst="wedgeEllipseCallout">
            <a:avLst>
              <a:gd name="adj1" fmla="val -21694"/>
              <a:gd name="adj2" fmla="val 8777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33CC"/>
                </a:solidFill>
              </a:rPr>
              <a:t>Hi, My name is Nam. A new shopping center is opening in my neighborhood today.</a:t>
            </a:r>
            <a:endParaRPr lang="en-US" sz="2400" b="1" dirty="0">
              <a:solidFill>
                <a:srgbClr val="00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209800" y="152400"/>
            <a:ext cx="4572000" cy="523220"/>
          </a:xfrm>
          <a:prstGeom prst="rect">
            <a:avLst/>
          </a:prstGeom>
          <a:noFill/>
        </p:spPr>
        <p:txBody>
          <a:bodyPr wrap="square" rtlCol="0">
            <a:spAutoFit/>
          </a:bodyPr>
          <a:lstStyle/>
          <a:p>
            <a:pPr algn="ctr"/>
            <a:r>
              <a:rPr lang="en-US" sz="2800" b="1" dirty="0" smtClean="0">
                <a:solidFill>
                  <a:srgbClr val="FF0000"/>
                </a:solidFill>
                <a:latin typeface="Arial" pitchFamily="34" charset="0"/>
                <a:cs typeface="Arial" pitchFamily="34" charset="0"/>
              </a:rPr>
              <a:t>PRE - QUESTIONS</a:t>
            </a:r>
            <a:endParaRPr lang="en-US" sz="2800" b="1" dirty="0">
              <a:solidFill>
                <a:srgbClr val="FF0000"/>
              </a:solidFill>
              <a:latin typeface="Arial" pitchFamily="34" charset="0"/>
              <a:cs typeface="Arial" pitchFamily="34" charset="0"/>
            </a:endParaRPr>
          </a:p>
        </p:txBody>
      </p:sp>
      <p:sp>
        <p:nvSpPr>
          <p:cNvPr id="10" name="Rounded Rectangular Callout 9"/>
          <p:cNvSpPr/>
          <p:nvPr/>
        </p:nvSpPr>
        <p:spPr>
          <a:xfrm>
            <a:off x="533400" y="914400"/>
            <a:ext cx="3505200" cy="1981200"/>
          </a:xfrm>
          <a:prstGeom prst="wedgeRoundRectCallout">
            <a:avLst>
              <a:gd name="adj1" fmla="val 40170"/>
              <a:gd name="adj2" fmla="val 94388"/>
              <a:gd name="adj3" fmla="val 1666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latin typeface="Arial" pitchFamily="34" charset="0"/>
                <a:cs typeface="Arial" pitchFamily="34" charset="0"/>
              </a:rPr>
              <a:t>1. What is special  about the new shopping center?</a:t>
            </a:r>
            <a:endParaRPr lang="en-US" sz="2800" b="1" dirty="0">
              <a:latin typeface="Arial" pitchFamily="34" charset="0"/>
              <a:cs typeface="Arial" pitchFamily="34" charset="0"/>
            </a:endParaRPr>
          </a:p>
        </p:txBody>
      </p:sp>
      <p:sp>
        <p:nvSpPr>
          <p:cNvPr id="11" name="Rounded Rectangular Callout 10"/>
          <p:cNvSpPr/>
          <p:nvPr/>
        </p:nvSpPr>
        <p:spPr>
          <a:xfrm>
            <a:off x="4953000" y="990600"/>
            <a:ext cx="3505200" cy="1981200"/>
          </a:xfrm>
          <a:prstGeom prst="wedgeRoundRectCallout">
            <a:avLst>
              <a:gd name="adj1" fmla="val -48927"/>
              <a:gd name="adj2" fmla="val 100068"/>
              <a:gd name="adj3" fmla="val 1666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latin typeface="Arial" pitchFamily="34" charset="0"/>
                <a:cs typeface="Arial" pitchFamily="34" charset="0"/>
              </a:rPr>
              <a:t>2. What facilities are </a:t>
            </a:r>
            <a:r>
              <a:rPr lang="en-US" sz="2800" b="1" dirty="0" err="1" smtClean="0">
                <a:latin typeface="Arial" pitchFamily="34" charset="0"/>
                <a:cs typeface="Arial" pitchFamily="34" charset="0"/>
              </a:rPr>
              <a:t>availabe</a:t>
            </a:r>
            <a:r>
              <a:rPr lang="en-US" sz="2800" b="1" dirty="0" smtClean="0">
                <a:latin typeface="Arial" pitchFamily="34" charset="0"/>
                <a:cs typeface="Arial" pitchFamily="34" charset="0"/>
              </a:rPr>
              <a:t> in the shopping center?</a:t>
            </a:r>
            <a:endParaRPr lang="en-US" sz="2800" b="1" dirty="0">
              <a:latin typeface="Arial" pitchFamily="34" charset="0"/>
              <a:cs typeface="Arial" pitchFamily="34" charset="0"/>
            </a:endParaRPr>
          </a:p>
        </p:txBody>
      </p:sp>
      <p:pic>
        <p:nvPicPr>
          <p:cNvPr id="19458" name="Picture 2" descr="https://mosaicprojects.files.wordpress.com/2012/04/pmp_question.gif"/>
          <p:cNvPicPr>
            <a:picLocks noChangeAspect="1" noChangeArrowheads="1"/>
          </p:cNvPicPr>
          <p:nvPr/>
        </p:nvPicPr>
        <p:blipFill>
          <a:blip r:embed="rId3"/>
          <a:srcRect/>
          <a:stretch>
            <a:fillRect/>
          </a:stretch>
        </p:blipFill>
        <p:spPr bwMode="auto">
          <a:xfrm>
            <a:off x="3352800" y="3505200"/>
            <a:ext cx="1524000" cy="30417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ết quả hình ảnh cho back groun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 name="Picture 4" descr="http://www.xphomestation.com/wrong2.gif"/>
          <p:cNvPicPr>
            <a:picLocks noChangeAspect="1" noChangeArrowheads="1"/>
          </p:cNvPicPr>
          <p:nvPr/>
        </p:nvPicPr>
        <p:blipFill>
          <a:blip r:embed="rId3"/>
          <a:srcRect/>
          <a:stretch>
            <a:fillRect/>
          </a:stretch>
        </p:blipFill>
        <p:spPr bwMode="auto">
          <a:xfrm>
            <a:off x="3352800" y="4419600"/>
            <a:ext cx="2381250" cy="1924051"/>
          </a:xfrm>
          <a:prstGeom prst="rect">
            <a:avLst/>
          </a:prstGeom>
          <a:noFill/>
        </p:spPr>
      </p:pic>
      <p:sp>
        <p:nvSpPr>
          <p:cNvPr id="4" name="Rounded Rectangular Callout 3"/>
          <p:cNvSpPr/>
          <p:nvPr/>
        </p:nvSpPr>
        <p:spPr>
          <a:xfrm>
            <a:off x="4724400" y="838200"/>
            <a:ext cx="3962400" cy="2362200"/>
          </a:xfrm>
          <a:prstGeom prst="wedgeRoundRectCallout">
            <a:avLst>
              <a:gd name="adj1" fmla="val -48927"/>
              <a:gd name="adj2" fmla="val 100068"/>
              <a:gd name="adj3" fmla="val 1666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itchFamily="34" charset="0"/>
                <a:cs typeface="Arial" pitchFamily="34" charset="0"/>
              </a:rPr>
              <a:t>2. There are 50 air conditioned specialty stores, 4 movie theaters, 10 restaurants and a children’s play area. </a:t>
            </a:r>
          </a:p>
        </p:txBody>
      </p:sp>
      <p:sp>
        <p:nvSpPr>
          <p:cNvPr id="6" name="TextBox 5"/>
          <p:cNvSpPr txBox="1"/>
          <p:nvPr/>
        </p:nvSpPr>
        <p:spPr>
          <a:xfrm>
            <a:off x="2209800" y="152400"/>
            <a:ext cx="4572000" cy="523220"/>
          </a:xfrm>
          <a:prstGeom prst="rect">
            <a:avLst/>
          </a:prstGeom>
          <a:noFill/>
        </p:spPr>
        <p:txBody>
          <a:bodyPr wrap="square" rtlCol="0">
            <a:spAutoFit/>
          </a:bodyPr>
          <a:lstStyle/>
          <a:p>
            <a:pPr algn="ctr"/>
            <a:r>
              <a:rPr lang="en-US" sz="2800" b="1" dirty="0" smtClean="0">
                <a:solidFill>
                  <a:srgbClr val="FF0000"/>
                </a:solidFill>
                <a:latin typeface="Arial" pitchFamily="34" charset="0"/>
                <a:cs typeface="Arial" pitchFamily="34" charset="0"/>
              </a:rPr>
              <a:t>PRE - QUESTIONS</a:t>
            </a:r>
            <a:endParaRPr lang="en-US" sz="2800" b="1" dirty="0">
              <a:solidFill>
                <a:srgbClr val="FF0000"/>
              </a:solidFill>
              <a:latin typeface="Arial" pitchFamily="34" charset="0"/>
              <a:cs typeface="Arial" pitchFamily="34" charset="0"/>
            </a:endParaRPr>
          </a:p>
        </p:txBody>
      </p:sp>
      <p:sp>
        <p:nvSpPr>
          <p:cNvPr id="7" name="Rounded Rectangular Callout 6"/>
          <p:cNvSpPr/>
          <p:nvPr/>
        </p:nvSpPr>
        <p:spPr>
          <a:xfrm>
            <a:off x="533400" y="838200"/>
            <a:ext cx="3962400" cy="2362200"/>
          </a:xfrm>
          <a:prstGeom prst="wedgeRoundRectCallout">
            <a:avLst>
              <a:gd name="adj1" fmla="val 55097"/>
              <a:gd name="adj2" fmla="val 100664"/>
              <a:gd name="adj3" fmla="val 16667"/>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itchFamily="34" charset="0"/>
                <a:cs typeface="Arial" pitchFamily="34" charset="0"/>
              </a:rPr>
              <a:t>1. All stores are under one roof.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graphicFrame>
        <p:nvGraphicFramePr>
          <p:cNvPr id="15" name="Table 14"/>
          <p:cNvGraphicFramePr>
            <a:graphicFrameLocks noGrp="1"/>
          </p:cNvGraphicFramePr>
          <p:nvPr/>
        </p:nvGraphicFramePr>
        <p:xfrm>
          <a:off x="152400" y="1066800"/>
          <a:ext cx="8839200" cy="5579040"/>
        </p:xfrm>
        <a:graphic>
          <a:graphicData uri="http://schemas.openxmlformats.org/drawingml/2006/table">
            <a:tbl>
              <a:tblPr firstRow="1" bandRow="1">
                <a:tableStyleId>{5C22544A-7EE6-4342-B048-85BDC9FD1C3A}</a:tableStyleId>
              </a:tblPr>
              <a:tblGrid>
                <a:gridCol w="3581400"/>
                <a:gridCol w="5257800"/>
              </a:tblGrid>
              <a:tr h="486479">
                <a:tc>
                  <a:txBody>
                    <a:bodyPr/>
                    <a:lstStyle/>
                    <a:p>
                      <a:pPr algn="ctr"/>
                      <a:r>
                        <a:rPr lang="en-US" sz="3200" dirty="0" smtClean="0"/>
                        <a:t>A</a:t>
                      </a:r>
                      <a:endParaRPr lang="en-US" sz="3200" dirty="0"/>
                    </a:p>
                  </a:txBody>
                  <a:tcPr/>
                </a:tc>
                <a:tc>
                  <a:txBody>
                    <a:bodyPr/>
                    <a:lstStyle/>
                    <a:p>
                      <a:pPr marL="0" algn="ctr" defTabSz="914400" rtl="0" eaLnBrk="1" latinLnBrk="0" hangingPunct="1"/>
                      <a:r>
                        <a:rPr lang="en-US" sz="3200" b="1" kern="1200" dirty="0" smtClean="0">
                          <a:solidFill>
                            <a:schemeClr val="lt1"/>
                          </a:solidFill>
                          <a:latin typeface="+mn-lt"/>
                          <a:ea typeface="+mn-ea"/>
                          <a:cs typeface="+mn-cs"/>
                        </a:rPr>
                        <a:t>B</a:t>
                      </a:r>
                      <a:endParaRPr lang="en-US" sz="3200" b="1" kern="1200" dirty="0">
                        <a:solidFill>
                          <a:schemeClr val="lt1"/>
                        </a:solidFill>
                        <a:latin typeface="+mn-lt"/>
                        <a:ea typeface="+mn-ea"/>
                        <a:cs typeface="+mn-cs"/>
                      </a:endParaRPr>
                    </a:p>
                  </a:txBody>
                  <a:tcPr/>
                </a:tc>
              </a:tr>
              <a:tr h="999984">
                <a:tc>
                  <a:txBody>
                    <a:bodyPr/>
                    <a:lstStyle/>
                    <a:p>
                      <a:endParaRPr lang="en-US"/>
                    </a:p>
                  </a:txBody>
                  <a:tcPr/>
                </a:tc>
                <a:tc>
                  <a:txBody>
                    <a:bodyPr/>
                    <a:lstStyle/>
                    <a:p>
                      <a:endParaRPr lang="en-US" dirty="0"/>
                    </a:p>
                  </a:txBody>
                  <a:tcPr/>
                </a:tc>
              </a:tr>
              <a:tr h="999984">
                <a:tc>
                  <a:txBody>
                    <a:bodyPr/>
                    <a:lstStyle/>
                    <a:p>
                      <a:endParaRPr lang="en-US"/>
                    </a:p>
                  </a:txBody>
                  <a:tcPr/>
                </a:tc>
                <a:tc>
                  <a:txBody>
                    <a:bodyPr/>
                    <a:lstStyle/>
                    <a:p>
                      <a:endParaRPr lang="en-US"/>
                    </a:p>
                  </a:txBody>
                  <a:tcPr/>
                </a:tc>
              </a:tr>
              <a:tr h="999984">
                <a:tc>
                  <a:txBody>
                    <a:bodyPr/>
                    <a:lstStyle/>
                    <a:p>
                      <a:endParaRPr lang="en-US"/>
                    </a:p>
                  </a:txBody>
                  <a:tcPr/>
                </a:tc>
                <a:tc>
                  <a:txBody>
                    <a:bodyPr/>
                    <a:lstStyle/>
                    <a:p>
                      <a:endParaRPr lang="en-US"/>
                    </a:p>
                  </a:txBody>
                  <a:tcPr/>
                </a:tc>
              </a:tr>
              <a:tr h="999984">
                <a:tc>
                  <a:txBody>
                    <a:bodyPr/>
                    <a:lstStyle/>
                    <a:p>
                      <a:endParaRPr lang="en-US"/>
                    </a:p>
                  </a:txBody>
                  <a:tcPr/>
                </a:tc>
                <a:tc>
                  <a:txBody>
                    <a:bodyPr/>
                    <a:lstStyle/>
                    <a:p>
                      <a:endParaRPr lang="en-US"/>
                    </a:p>
                  </a:txBody>
                  <a:tcPr/>
                </a:tc>
              </a:tr>
              <a:tr h="999984">
                <a:tc>
                  <a:txBody>
                    <a:bodyPr/>
                    <a:lstStyle/>
                    <a:p>
                      <a:endParaRPr lang="en-US" dirty="0"/>
                    </a:p>
                  </a:txBody>
                  <a:tcPr/>
                </a:tc>
                <a:tc>
                  <a:txBody>
                    <a:bodyPr/>
                    <a:lstStyle/>
                    <a:p>
                      <a:endParaRPr lang="en-US" dirty="0"/>
                    </a:p>
                  </a:txBody>
                  <a:tcPr/>
                </a:tc>
              </a:tr>
            </a:tbl>
          </a:graphicData>
        </a:graphic>
      </p:graphicFrame>
      <p:sp>
        <p:nvSpPr>
          <p:cNvPr id="2" name="TextBox 1"/>
          <p:cNvSpPr txBox="1"/>
          <p:nvPr/>
        </p:nvSpPr>
        <p:spPr>
          <a:xfrm>
            <a:off x="228600" y="152400"/>
            <a:ext cx="8610600" cy="523220"/>
          </a:xfrm>
          <a:prstGeom prst="rect">
            <a:avLst/>
          </a:prstGeom>
          <a:noFill/>
        </p:spPr>
        <p:txBody>
          <a:bodyPr wrap="square" rtlCol="0">
            <a:spAutoFit/>
          </a:bodyPr>
          <a:lstStyle/>
          <a:p>
            <a:pPr algn="ctr"/>
            <a:r>
              <a:rPr lang="en-US" sz="2800" b="1" dirty="0" smtClean="0">
                <a:solidFill>
                  <a:srgbClr val="FF0000"/>
                </a:solidFill>
                <a:latin typeface="Arial" pitchFamily="34" charset="0"/>
                <a:cs typeface="Arial" pitchFamily="34" charset="0"/>
              </a:rPr>
              <a:t>MATCHING THE WORDS OR PHRASES </a:t>
            </a:r>
            <a:endParaRPr lang="en-US" sz="2800" b="1" dirty="0">
              <a:solidFill>
                <a:srgbClr val="FF0000"/>
              </a:solidFill>
              <a:latin typeface="Arial" pitchFamily="34" charset="0"/>
              <a:cs typeface="Arial" pitchFamily="34" charset="0"/>
            </a:endParaRPr>
          </a:p>
        </p:txBody>
      </p:sp>
      <p:sp>
        <p:nvSpPr>
          <p:cNvPr id="3" name="TextBox 2"/>
          <p:cNvSpPr txBox="1"/>
          <p:nvPr/>
        </p:nvSpPr>
        <p:spPr>
          <a:xfrm>
            <a:off x="76200" y="1885890"/>
            <a:ext cx="2909668" cy="400110"/>
          </a:xfrm>
          <a:prstGeom prst="rect">
            <a:avLst/>
          </a:prstGeom>
          <a:noFill/>
        </p:spPr>
        <p:txBody>
          <a:bodyPr wrap="square" rtlCol="0">
            <a:spAutoFit/>
          </a:bodyPr>
          <a:lstStyle/>
          <a:p>
            <a:pPr algn="just"/>
            <a:r>
              <a:rPr lang="en-US" sz="2000" b="1" dirty="0" smtClean="0">
                <a:latin typeface="Arial" pitchFamily="34" charset="0"/>
                <a:cs typeface="Arial" pitchFamily="34" charset="0"/>
              </a:rPr>
              <a:t>1. shopping mall</a:t>
            </a:r>
            <a:endParaRPr lang="en-US" sz="2000" b="1" dirty="0">
              <a:latin typeface="Arial" pitchFamily="34" charset="0"/>
              <a:cs typeface="Arial" pitchFamily="34" charset="0"/>
            </a:endParaRPr>
          </a:p>
        </p:txBody>
      </p:sp>
      <p:sp>
        <p:nvSpPr>
          <p:cNvPr id="4" name="TextBox 3"/>
          <p:cNvSpPr txBox="1"/>
          <p:nvPr/>
        </p:nvSpPr>
        <p:spPr>
          <a:xfrm>
            <a:off x="90268" y="2876490"/>
            <a:ext cx="3276600" cy="400110"/>
          </a:xfrm>
          <a:prstGeom prst="rect">
            <a:avLst/>
          </a:prstGeom>
          <a:noFill/>
        </p:spPr>
        <p:txBody>
          <a:bodyPr wrap="square" rtlCol="0">
            <a:spAutoFit/>
          </a:bodyPr>
          <a:lstStyle/>
          <a:p>
            <a:pPr algn="just"/>
            <a:r>
              <a:rPr lang="en-US" sz="2000" b="1" dirty="0" smtClean="0">
                <a:latin typeface="Arial" pitchFamily="34" charset="0"/>
                <a:cs typeface="Arial" pitchFamily="34" charset="0"/>
              </a:rPr>
              <a:t>2. to take one’s business</a:t>
            </a:r>
            <a:endParaRPr lang="en-US" sz="2000" b="1" dirty="0">
              <a:latin typeface="Arial" pitchFamily="34" charset="0"/>
              <a:cs typeface="Arial" pitchFamily="34" charset="0"/>
            </a:endParaRPr>
          </a:p>
        </p:txBody>
      </p:sp>
      <p:sp>
        <p:nvSpPr>
          <p:cNvPr id="5" name="TextBox 4"/>
          <p:cNvSpPr txBox="1"/>
          <p:nvPr/>
        </p:nvSpPr>
        <p:spPr>
          <a:xfrm>
            <a:off x="76200" y="3867090"/>
            <a:ext cx="3810000" cy="400110"/>
          </a:xfrm>
          <a:prstGeom prst="rect">
            <a:avLst/>
          </a:prstGeom>
          <a:noFill/>
        </p:spPr>
        <p:txBody>
          <a:bodyPr wrap="square" rtlCol="0">
            <a:spAutoFit/>
          </a:bodyPr>
          <a:lstStyle/>
          <a:p>
            <a:pPr algn="just"/>
            <a:r>
              <a:rPr lang="en-US" sz="2000" b="1" dirty="0" smtClean="0">
                <a:latin typeface="Arial" pitchFamily="34" charset="0"/>
                <a:cs typeface="Arial" pitchFamily="34" charset="0"/>
              </a:rPr>
              <a:t>3. to offer a wider selection</a:t>
            </a:r>
            <a:endParaRPr lang="en-US" sz="2000" b="1" dirty="0">
              <a:latin typeface="Arial" pitchFamily="34" charset="0"/>
              <a:cs typeface="Arial" pitchFamily="34" charset="0"/>
            </a:endParaRPr>
          </a:p>
        </p:txBody>
      </p:sp>
      <p:sp>
        <p:nvSpPr>
          <p:cNvPr id="6" name="TextBox 5"/>
          <p:cNvSpPr txBox="1"/>
          <p:nvPr/>
        </p:nvSpPr>
        <p:spPr>
          <a:xfrm>
            <a:off x="79712" y="4705290"/>
            <a:ext cx="3385632" cy="400110"/>
          </a:xfrm>
          <a:prstGeom prst="rect">
            <a:avLst/>
          </a:prstGeom>
          <a:noFill/>
        </p:spPr>
        <p:txBody>
          <a:bodyPr wrap="square" rtlCol="0">
            <a:spAutoFit/>
          </a:bodyPr>
          <a:lstStyle/>
          <a:p>
            <a:pPr algn="just"/>
            <a:r>
              <a:rPr lang="en-US" sz="2000" b="1" dirty="0" smtClean="0">
                <a:latin typeface="Arial" pitchFamily="34" charset="0"/>
                <a:cs typeface="Arial" pitchFamily="34" charset="0"/>
              </a:rPr>
              <a:t>4. to be concerned  about</a:t>
            </a:r>
            <a:endParaRPr lang="en-US" sz="2000" b="1" dirty="0">
              <a:latin typeface="Arial" pitchFamily="34" charset="0"/>
              <a:cs typeface="Arial" pitchFamily="34" charset="0"/>
            </a:endParaRPr>
          </a:p>
        </p:txBody>
      </p:sp>
      <p:sp>
        <p:nvSpPr>
          <p:cNvPr id="7" name="TextBox 6"/>
          <p:cNvSpPr txBox="1"/>
          <p:nvPr/>
        </p:nvSpPr>
        <p:spPr>
          <a:xfrm>
            <a:off x="77364" y="5924490"/>
            <a:ext cx="2798308" cy="400110"/>
          </a:xfrm>
          <a:prstGeom prst="rect">
            <a:avLst/>
          </a:prstGeom>
          <a:noFill/>
        </p:spPr>
        <p:txBody>
          <a:bodyPr wrap="square" rtlCol="0">
            <a:spAutoFit/>
          </a:bodyPr>
          <a:lstStyle/>
          <a:p>
            <a:pPr algn="just"/>
            <a:r>
              <a:rPr lang="en-US" sz="2000" b="1" dirty="0" smtClean="0">
                <a:latin typeface="Arial" pitchFamily="34" charset="0"/>
                <a:cs typeface="Arial" pitchFamily="34" charset="0"/>
              </a:rPr>
              <a:t>5. a resident </a:t>
            </a:r>
            <a:endParaRPr lang="en-US" sz="2000" b="1" dirty="0">
              <a:latin typeface="Arial" pitchFamily="34" charset="0"/>
              <a:cs typeface="Arial" pitchFamily="34" charset="0"/>
            </a:endParaRPr>
          </a:p>
        </p:txBody>
      </p:sp>
      <p:sp>
        <p:nvSpPr>
          <p:cNvPr id="8" name="TextBox 7"/>
          <p:cNvSpPr txBox="1"/>
          <p:nvPr/>
        </p:nvSpPr>
        <p:spPr>
          <a:xfrm>
            <a:off x="3744356" y="3725782"/>
            <a:ext cx="5171044" cy="707886"/>
          </a:xfrm>
          <a:prstGeom prst="rect">
            <a:avLst/>
          </a:prstGeom>
          <a:noFill/>
        </p:spPr>
        <p:txBody>
          <a:bodyPr wrap="square" rtlCol="0">
            <a:spAutoFit/>
          </a:bodyPr>
          <a:lstStyle/>
          <a:p>
            <a:pPr algn="just"/>
            <a:r>
              <a:rPr lang="en-US" sz="2000" b="1" dirty="0" smtClean="0">
                <a:latin typeface="Arial" pitchFamily="34" charset="0"/>
                <a:cs typeface="Arial" pitchFamily="34" charset="0"/>
              </a:rPr>
              <a:t>c. shopping center where the stores are under one roof</a:t>
            </a:r>
            <a:endParaRPr lang="en-US" sz="2000" b="1" dirty="0">
              <a:latin typeface="Arial" pitchFamily="34" charset="0"/>
              <a:cs typeface="Arial" pitchFamily="34" charset="0"/>
            </a:endParaRPr>
          </a:p>
        </p:txBody>
      </p:sp>
      <p:sp>
        <p:nvSpPr>
          <p:cNvPr id="9" name="TextBox 8"/>
          <p:cNvSpPr txBox="1"/>
          <p:nvPr/>
        </p:nvSpPr>
        <p:spPr>
          <a:xfrm>
            <a:off x="3766632" y="4760744"/>
            <a:ext cx="5148768" cy="707886"/>
          </a:xfrm>
          <a:prstGeom prst="rect">
            <a:avLst/>
          </a:prstGeom>
          <a:noFill/>
        </p:spPr>
        <p:txBody>
          <a:bodyPr wrap="square" rtlCol="0">
            <a:spAutoFit/>
          </a:bodyPr>
          <a:lstStyle/>
          <a:p>
            <a:pPr algn="just" fontAlgn="base"/>
            <a:r>
              <a:rPr lang="en-US" sz="2000" b="1" dirty="0" smtClean="0">
                <a:latin typeface="Arial" pitchFamily="34" charset="0"/>
                <a:cs typeface="Arial" pitchFamily="34" charset="0"/>
              </a:rPr>
              <a:t>d. someone who lives at a particular place for a long period</a:t>
            </a:r>
            <a:endParaRPr lang="en-US" sz="2000" dirty="0">
              <a:latin typeface="Arial" pitchFamily="34" charset="0"/>
              <a:cs typeface="Arial" pitchFamily="34" charset="0"/>
            </a:endParaRPr>
          </a:p>
        </p:txBody>
      </p:sp>
      <p:sp>
        <p:nvSpPr>
          <p:cNvPr id="10" name="TextBox 9"/>
          <p:cNvSpPr txBox="1"/>
          <p:nvPr/>
        </p:nvSpPr>
        <p:spPr>
          <a:xfrm>
            <a:off x="3794768" y="2650774"/>
            <a:ext cx="5120632" cy="1015663"/>
          </a:xfrm>
          <a:prstGeom prst="rect">
            <a:avLst/>
          </a:prstGeom>
          <a:noFill/>
        </p:spPr>
        <p:txBody>
          <a:bodyPr wrap="square" rtlCol="0">
            <a:spAutoFit/>
          </a:bodyPr>
          <a:lstStyle/>
          <a:p>
            <a:pPr algn="just"/>
            <a:r>
              <a:rPr lang="en-US" sz="2000" b="1" dirty="0" smtClean="0">
                <a:latin typeface="Arial" pitchFamily="34" charset="0"/>
                <a:cs typeface="Arial" pitchFamily="34" charset="0"/>
              </a:rPr>
              <a:t>b. be interested in something with a feeling worry because it is important or affects you</a:t>
            </a:r>
            <a:endParaRPr lang="en-US" sz="2000" b="1" dirty="0">
              <a:latin typeface="Arial" pitchFamily="34" charset="0"/>
              <a:cs typeface="Arial" pitchFamily="34" charset="0"/>
            </a:endParaRPr>
          </a:p>
        </p:txBody>
      </p:sp>
      <p:sp>
        <p:nvSpPr>
          <p:cNvPr id="11" name="TextBox 10"/>
          <p:cNvSpPr txBox="1"/>
          <p:nvPr/>
        </p:nvSpPr>
        <p:spPr>
          <a:xfrm>
            <a:off x="3739660" y="5887328"/>
            <a:ext cx="4191000" cy="400110"/>
          </a:xfrm>
          <a:prstGeom prst="rect">
            <a:avLst/>
          </a:prstGeom>
          <a:noFill/>
        </p:spPr>
        <p:txBody>
          <a:bodyPr wrap="square" rtlCol="0">
            <a:spAutoFit/>
          </a:bodyPr>
          <a:lstStyle/>
          <a:p>
            <a:r>
              <a:rPr lang="en-US" sz="2000" b="1" dirty="0" smtClean="0">
                <a:latin typeface="Arial" pitchFamily="34" charset="0"/>
                <a:cs typeface="Arial" pitchFamily="34" charset="0"/>
              </a:rPr>
              <a:t>e. provide a lot of choice</a:t>
            </a:r>
            <a:endParaRPr lang="en-US" sz="2000" b="1" dirty="0">
              <a:latin typeface="Arial" pitchFamily="34" charset="0"/>
              <a:cs typeface="Arial" pitchFamily="34" charset="0"/>
            </a:endParaRPr>
          </a:p>
        </p:txBody>
      </p:sp>
      <p:sp>
        <p:nvSpPr>
          <p:cNvPr id="12" name="TextBox 11"/>
          <p:cNvSpPr txBox="1"/>
          <p:nvPr/>
        </p:nvSpPr>
        <p:spPr>
          <a:xfrm>
            <a:off x="3747868" y="1949552"/>
            <a:ext cx="4072596" cy="400110"/>
          </a:xfrm>
          <a:prstGeom prst="rect">
            <a:avLst/>
          </a:prstGeom>
          <a:noFill/>
        </p:spPr>
        <p:txBody>
          <a:bodyPr wrap="square" rtlCol="0">
            <a:spAutoFit/>
          </a:bodyPr>
          <a:lstStyle/>
          <a:p>
            <a:pPr algn="just"/>
            <a:r>
              <a:rPr lang="en-US" sz="2000" b="1" dirty="0" smtClean="0">
                <a:latin typeface="Arial" pitchFamily="34" charset="0"/>
                <a:cs typeface="Arial" pitchFamily="34" charset="0"/>
              </a:rPr>
              <a:t>a. get one’s job</a:t>
            </a:r>
            <a:endParaRPr lang="en-US" sz="2000" b="1" dirty="0">
              <a:latin typeface="Arial" pitchFamily="34" charset="0"/>
              <a:cs typeface="Arial" pitchFamily="34" charset="0"/>
            </a:endParaRPr>
          </a:p>
        </p:txBody>
      </p:sp>
      <p:sp>
        <p:nvSpPr>
          <p:cNvPr id="16" name="Action Button: Sound 15">
            <a:hlinkClick r:id="rId5" action="ppaction://program" highlightClick="1">
              <a:snd r:embed="rId4" name="applause.wav" builtIn="1"/>
            </a:hlinkClick>
          </p:cNvPr>
          <p:cNvSpPr/>
          <p:nvPr/>
        </p:nvSpPr>
        <p:spPr>
          <a:xfrm>
            <a:off x="8101584" y="0"/>
            <a:ext cx="1042416" cy="1042416"/>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builtIn="1"/>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2" name="arrow.wav" builtIn="1"/>
                                        </p:tgtEl>
                                      </p:cMediaNode>
                                    </p:audio>
                                  </p:sub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arrow.wav" builtIn="1"/>
                                        </p:tgtEl>
                                      </p:cMediaNode>
                                    </p:audio>
                                  </p:sub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arrow.wav" builtIn="1"/>
                                        </p:tgtEl>
                                      </p:cMediaNode>
                                    </p:audio>
                                  </p:sub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arrow.wav" builtIn="1"/>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2" name="arrow.wav" builtIn="1"/>
                                        </p:tgtEl>
                                      </p:cMediaNode>
                                    </p:audio>
                                  </p:subTnLst>
                                </p:cTn>
                              </p:par>
                              <p:par>
                                <p:cTn id="29" presetID="22" presetClass="entr" presetSubtype="2"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2" name="arrow.wav" builtIn="1"/>
                                        </p:tgtEl>
                                      </p:cMediaNode>
                                    </p:audio>
                                  </p:subTnLst>
                                </p:cTn>
                              </p:par>
                              <p:par>
                                <p:cTn id="32" presetID="22" presetClass="entr" presetSubtype="2" fill="hold" grpId="1"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2" name="arrow.wav" builtIn="1"/>
                                        </p:tgtEl>
                                      </p:cMediaNode>
                                    </p:audio>
                                  </p:subTnLst>
                                </p:cTn>
                              </p:par>
                              <p:par>
                                <p:cTn id="35" presetID="22" presetClass="entr" presetSubtype="2" fill="hold" grpId="1"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subTnLst>
                                    <p:audio>
                                      <p:cMediaNode>
                                        <p:cTn display="0" masterRel="sameClick">
                                          <p:stCondLst>
                                            <p:cond evt="begin" delay="0">
                                              <p:tn val="35"/>
                                            </p:cond>
                                          </p:stCondLst>
                                          <p:endCondLst>
                                            <p:cond evt="onStopAudio" delay="0">
                                              <p:tgtEl>
                                                <p:sldTgt/>
                                              </p:tgtEl>
                                            </p:cond>
                                          </p:endCondLst>
                                        </p:cTn>
                                        <p:tgtEl>
                                          <p:sndTgt r:embed="rId2" name="arrow.wav" builtIn="1"/>
                                        </p:tgtEl>
                                      </p:cMediaNode>
                                    </p:audio>
                                  </p:subTnLst>
                                </p:cTn>
                              </p:par>
                              <p:par>
                                <p:cTn id="38" presetID="22" presetClass="entr" presetSubtype="2"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2" name="arrow.wav" builtIn="1"/>
                                        </p:tgtEl>
                                      </p:cMediaNode>
                                    </p:audio>
                                  </p:subTnLst>
                                </p:cTn>
                              </p:par>
                              <p:par>
                                <p:cTn id="41" presetID="22" presetClass="entr" presetSubtype="2" fill="hold" grpId="1"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2" name="arrow.wav" builtIn="1"/>
                                        </p:tgtEl>
                                      </p:cMediaNode>
                                    </p:audio>
                                  </p:sub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0" nodeType="clickEffect">
                                  <p:stCondLst>
                                    <p:cond delay="0"/>
                                  </p:stCondLst>
                                  <p:childTnLst>
                                    <p:animMotion origin="layout" path="M 1.11022E-16 -2.47919E-6 L 1.11022E-16 0.14431 " pathEditMode="relative" rAng="0" ptsTypes="AA">
                                      <p:cBhvr>
                                        <p:cTn id="47" dur="1000" fill="hold"/>
                                        <p:tgtEl>
                                          <p:spTgt spid="12"/>
                                        </p:tgtEl>
                                        <p:attrNameLst>
                                          <p:attrName>ppt_x</p:attrName>
                                          <p:attrName>ppt_y</p:attrName>
                                        </p:attrNameLst>
                                      </p:cBhvr>
                                      <p:rCtr x="0" y="72"/>
                                    </p:animMotion>
                                  </p:childTnLst>
                                  <p:subTnLst>
                                    <p:audio>
                                      <p:cMediaNode>
                                        <p:cTn display="0" masterRel="sameClick">
                                          <p:stCondLst>
                                            <p:cond evt="begin" delay="0">
                                              <p:tn val="46"/>
                                            </p:cond>
                                          </p:stCondLst>
                                          <p:endCondLst>
                                            <p:cond evt="onStopAudio" delay="0">
                                              <p:tgtEl>
                                                <p:sldTgt/>
                                              </p:tgtEl>
                                            </p:cond>
                                          </p:endCondLst>
                                        </p:cTn>
                                        <p:tgtEl>
                                          <p:sndTgt r:embed="rId2" name="arrow.wav" builtIn="1"/>
                                        </p:tgtEl>
                                      </p:cMediaNode>
                                    </p:audio>
                                  </p:subTnLst>
                                </p:cTn>
                              </p:par>
                              <p:par>
                                <p:cTn id="48" presetID="0" presetClass="path" presetSubtype="0" accel="50000" decel="50000" fill="hold" grpId="0" nodeType="withEffect">
                                  <p:stCondLst>
                                    <p:cond delay="0"/>
                                  </p:stCondLst>
                                  <p:childTnLst>
                                    <p:animMotion origin="layout" path="M -0.00295 -0.05944 L -0.00295 -0.30366 " pathEditMode="relative" ptsTypes="AA">
                                      <p:cBhvr>
                                        <p:cTn id="49" dur="1000" fill="hold"/>
                                        <p:tgtEl>
                                          <p:spTgt spid="8"/>
                                        </p:tgtEl>
                                        <p:attrNameLst>
                                          <p:attrName>ppt_x</p:attrName>
                                          <p:attrName>ppt_y</p:attrName>
                                        </p:attrNameLst>
                                      </p:cBhvr>
                                    </p:animMotion>
                                  </p:childTnLst>
                                  <p:subTnLst>
                                    <p:audio>
                                      <p:cMediaNode>
                                        <p:cTn display="0" masterRel="sameClick">
                                          <p:stCondLst>
                                            <p:cond evt="begin" delay="0">
                                              <p:tn val="48"/>
                                            </p:cond>
                                          </p:stCondLst>
                                          <p:endCondLst>
                                            <p:cond evt="onStopAudio" delay="0">
                                              <p:tgtEl>
                                                <p:sldTgt/>
                                              </p:tgtEl>
                                            </p:cond>
                                          </p:endCondLst>
                                        </p:cTn>
                                        <p:tgtEl>
                                          <p:sndTgt r:embed="rId2" name="arrow.wav" builtIn="1"/>
                                        </p:tgtEl>
                                      </p:cMediaNode>
                                    </p:audio>
                                  </p:subTnLst>
                                </p:cTn>
                              </p:par>
                              <p:par>
                                <p:cTn id="50" presetID="0" presetClass="path" presetSubtype="0" accel="50000" decel="50000" fill="hold" grpId="0" nodeType="withEffect">
                                  <p:stCondLst>
                                    <p:cond delay="0"/>
                                  </p:stCondLst>
                                  <p:childTnLst>
                                    <p:animMotion origin="layout" path="M 1.11022E-16 0.02938 L 1.11022E-16 0.28469 " pathEditMode="relative" rAng="0" ptsTypes="AA">
                                      <p:cBhvr>
                                        <p:cTn id="51" dur="1000" fill="hold"/>
                                        <p:tgtEl>
                                          <p:spTgt spid="10"/>
                                        </p:tgtEl>
                                        <p:attrNameLst>
                                          <p:attrName>ppt_x</p:attrName>
                                          <p:attrName>ppt_y</p:attrName>
                                        </p:attrNameLst>
                                      </p:cBhvr>
                                      <p:rCtr x="0" y="128"/>
                                    </p:animMotion>
                                  </p:childTnLst>
                                  <p:subTnLst>
                                    <p:audio>
                                      <p:cMediaNode>
                                        <p:cTn display="0" masterRel="sameClick">
                                          <p:stCondLst>
                                            <p:cond evt="begin" delay="0">
                                              <p:tn val="50"/>
                                            </p:cond>
                                          </p:stCondLst>
                                          <p:endCondLst>
                                            <p:cond evt="onStopAudio" delay="0">
                                              <p:tgtEl>
                                                <p:sldTgt/>
                                              </p:tgtEl>
                                            </p:cond>
                                          </p:endCondLst>
                                        </p:cTn>
                                        <p:tgtEl>
                                          <p:sndTgt r:embed="rId2" name="arrow.wav" builtIn="1"/>
                                        </p:tgtEl>
                                      </p:cMediaNode>
                                    </p:audio>
                                  </p:subTnLst>
                                </p:cTn>
                              </p:par>
                              <p:par>
                                <p:cTn id="52" presetID="0" presetClass="path" presetSubtype="0" accel="50000" decel="50000" fill="hold" grpId="0" nodeType="withEffect">
                                  <p:stCondLst>
                                    <p:cond delay="0"/>
                                  </p:stCondLst>
                                  <p:childTnLst>
                                    <p:animMotion origin="layout" path="M 3.33333E-6 -0.00717 L -0.00417 0.15935 " pathEditMode="relative" rAng="0" ptsTypes="AA">
                                      <p:cBhvr>
                                        <p:cTn id="53" dur="1000" fill="hold"/>
                                        <p:tgtEl>
                                          <p:spTgt spid="9"/>
                                        </p:tgtEl>
                                        <p:attrNameLst>
                                          <p:attrName>ppt_x</p:attrName>
                                          <p:attrName>ppt_y</p:attrName>
                                        </p:attrNameLst>
                                      </p:cBhvr>
                                      <p:rCtr x="-2" y="83"/>
                                    </p:animMotion>
                                  </p:childTnLst>
                                  <p:subTnLst>
                                    <p:audio>
                                      <p:cMediaNode>
                                        <p:cTn display="0" masterRel="sameClick">
                                          <p:stCondLst>
                                            <p:cond evt="begin" delay="0">
                                              <p:tn val="52"/>
                                            </p:cond>
                                          </p:stCondLst>
                                          <p:endCondLst>
                                            <p:cond evt="onStopAudio" delay="0">
                                              <p:tgtEl>
                                                <p:sldTgt/>
                                              </p:tgtEl>
                                            </p:cond>
                                          </p:endCondLst>
                                        </p:cTn>
                                        <p:tgtEl>
                                          <p:sndTgt r:embed="rId2" name="arrow.wav" builtIn="1"/>
                                        </p:tgtEl>
                                      </p:cMediaNode>
                                    </p:audio>
                                  </p:subTnLst>
                                </p:cTn>
                              </p:par>
                              <p:par>
                                <p:cTn id="54" presetID="0" presetClass="path" presetSubtype="0" accel="50000" decel="50000" fill="hold" grpId="0" nodeType="withEffect">
                                  <p:stCondLst>
                                    <p:cond delay="0"/>
                                  </p:stCondLst>
                                  <p:childTnLst>
                                    <p:animMotion origin="layout" path="M -0.00416 -0.02637 L 0.00417 -0.28169 " pathEditMode="relative" rAng="0" ptsTypes="AA">
                                      <p:cBhvr>
                                        <p:cTn id="55" dur="1000" fill="hold"/>
                                        <p:tgtEl>
                                          <p:spTgt spid="11"/>
                                        </p:tgtEl>
                                        <p:attrNameLst>
                                          <p:attrName>ppt_x</p:attrName>
                                          <p:attrName>ppt_y</p:attrName>
                                        </p:attrNameLst>
                                      </p:cBhvr>
                                      <p:rCtr x="4" y="-128"/>
                                    </p:animMotion>
                                  </p:childTnLst>
                                  <p:subTnLst>
                                    <p:audio>
                                      <p:cMediaNode>
                                        <p:cTn display="0" masterRel="sameClick">
                                          <p:stCondLst>
                                            <p:cond evt="begin" delay="0">
                                              <p:tn val="54"/>
                                            </p:cond>
                                          </p:stCondLst>
                                          <p:endCondLst>
                                            <p:cond evt="onStopAudio" delay="0">
                                              <p:tgtEl>
                                                <p:sldTgt/>
                                              </p:tgtEl>
                                            </p:cond>
                                          </p:endCondLst>
                                        </p:cTn>
                                        <p:tgtEl>
                                          <p:sndTgt r:embed="rId2" name="arrow.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8" grpId="1"/>
      <p:bldP spid="9" grpId="0"/>
      <p:bldP spid="9" grpId="1"/>
      <p:bldP spid="10" grpId="0"/>
      <p:bldP spid="10" grpId="1"/>
      <p:bldP spid="11" grpId="0"/>
      <p:bldP spid="11" grpId="1"/>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Kết quả hình ảnh cho back groun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6" name="Rounded Rectangle 15"/>
          <p:cNvSpPr/>
          <p:nvPr/>
        </p:nvSpPr>
        <p:spPr>
          <a:xfrm>
            <a:off x="567396" y="914400"/>
            <a:ext cx="8077200" cy="46482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52400"/>
            <a:ext cx="8610600" cy="523220"/>
          </a:xfrm>
          <a:prstGeom prst="rect">
            <a:avLst/>
          </a:prstGeom>
          <a:noFill/>
        </p:spPr>
        <p:txBody>
          <a:bodyPr wrap="square" rtlCol="0">
            <a:spAutoFit/>
          </a:bodyPr>
          <a:lstStyle/>
          <a:p>
            <a:pPr algn="ctr"/>
            <a:r>
              <a:rPr lang="en-US" sz="2800" b="1" dirty="0" smtClean="0">
                <a:solidFill>
                  <a:srgbClr val="FF0000"/>
                </a:solidFill>
                <a:latin typeface="Arial" pitchFamily="34" charset="0"/>
                <a:cs typeface="Arial" pitchFamily="34" charset="0"/>
              </a:rPr>
              <a:t>TRUE AND FALSE STATEMENTS</a:t>
            </a:r>
            <a:endParaRPr lang="en-US" sz="2800" b="1" dirty="0">
              <a:solidFill>
                <a:srgbClr val="FF0000"/>
              </a:solidFill>
              <a:latin typeface="Arial" pitchFamily="34" charset="0"/>
              <a:cs typeface="Arial" pitchFamily="34" charset="0"/>
            </a:endParaRPr>
          </a:p>
        </p:txBody>
      </p:sp>
      <p:pic>
        <p:nvPicPr>
          <p:cNvPr id="23" name="Picture 2" descr="http://cliparts.co/cliparts/pT5/8L5/pT58L58T9.gif"/>
          <p:cNvPicPr>
            <a:picLocks noChangeAspect="1" noChangeArrowheads="1"/>
          </p:cNvPicPr>
          <p:nvPr/>
        </p:nvPicPr>
        <p:blipFill>
          <a:blip r:embed="rId4"/>
          <a:srcRect/>
          <a:stretch>
            <a:fillRect/>
          </a:stretch>
        </p:blipFill>
        <p:spPr bwMode="auto">
          <a:xfrm>
            <a:off x="7921064" y="4419600"/>
            <a:ext cx="1222936" cy="2438400"/>
          </a:xfrm>
          <a:prstGeom prst="rect">
            <a:avLst/>
          </a:prstGeom>
          <a:noFill/>
        </p:spPr>
      </p:pic>
      <p:sp>
        <p:nvSpPr>
          <p:cNvPr id="8" name="TextBox 7"/>
          <p:cNvSpPr txBox="1"/>
          <p:nvPr/>
        </p:nvSpPr>
        <p:spPr>
          <a:xfrm>
            <a:off x="753792" y="1161975"/>
            <a:ext cx="5638800" cy="461665"/>
          </a:xfrm>
          <a:prstGeom prst="rect">
            <a:avLst/>
          </a:prstGeom>
          <a:noFill/>
          <a:ln>
            <a:noFill/>
          </a:ln>
        </p:spPr>
        <p:txBody>
          <a:bodyPr wrap="square" rtlCol="0">
            <a:spAutoFit/>
          </a:bodyPr>
          <a:lstStyle/>
          <a:p>
            <a:pPr algn="just"/>
            <a:r>
              <a:rPr lang="en-US" sz="2400" b="1" dirty="0" smtClean="0">
                <a:latin typeface="Arial" pitchFamily="34" charset="0"/>
                <a:cs typeface="Arial" pitchFamily="34" charset="0"/>
              </a:rPr>
              <a:t>1. The mall is open six days a week </a:t>
            </a:r>
            <a:endParaRPr lang="en-US" sz="2400" b="1" dirty="0">
              <a:latin typeface="Arial" pitchFamily="34" charset="0"/>
              <a:cs typeface="Arial" pitchFamily="34" charset="0"/>
            </a:endParaRPr>
          </a:p>
        </p:txBody>
      </p:sp>
      <p:sp>
        <p:nvSpPr>
          <p:cNvPr id="10" name="TextBox 9"/>
          <p:cNvSpPr txBox="1"/>
          <p:nvPr/>
        </p:nvSpPr>
        <p:spPr>
          <a:xfrm>
            <a:off x="753792" y="1570880"/>
            <a:ext cx="6858000" cy="461665"/>
          </a:xfrm>
          <a:prstGeom prst="rect">
            <a:avLst/>
          </a:prstGeom>
          <a:noFill/>
          <a:ln>
            <a:noFill/>
          </a:ln>
        </p:spPr>
        <p:txBody>
          <a:bodyPr wrap="square" rtlCol="0">
            <a:spAutoFit/>
          </a:bodyPr>
          <a:lstStyle/>
          <a:p>
            <a:pPr algn="just"/>
            <a:r>
              <a:rPr lang="en-US" sz="2400" b="1" dirty="0" smtClean="0">
                <a:latin typeface="Arial" pitchFamily="34" charset="0"/>
                <a:cs typeface="Arial" pitchFamily="34" charset="0"/>
              </a:rPr>
              <a:t>2. There are more than 50 stores in the mall. </a:t>
            </a:r>
            <a:endParaRPr lang="en-US" sz="2400" b="1" dirty="0">
              <a:latin typeface="Arial" pitchFamily="34" charset="0"/>
              <a:cs typeface="Arial" pitchFamily="34" charset="0"/>
            </a:endParaRPr>
          </a:p>
        </p:txBody>
      </p:sp>
      <p:sp>
        <p:nvSpPr>
          <p:cNvPr id="11" name="TextBox 10"/>
          <p:cNvSpPr txBox="1"/>
          <p:nvPr/>
        </p:nvSpPr>
        <p:spPr>
          <a:xfrm>
            <a:off x="762000" y="2004640"/>
            <a:ext cx="7848600" cy="830997"/>
          </a:xfrm>
          <a:prstGeom prst="rect">
            <a:avLst/>
          </a:prstGeom>
          <a:noFill/>
          <a:ln>
            <a:noFill/>
          </a:ln>
        </p:spPr>
        <p:txBody>
          <a:bodyPr wrap="square" rtlCol="0">
            <a:spAutoFit/>
          </a:bodyPr>
          <a:lstStyle/>
          <a:p>
            <a:pPr algn="just"/>
            <a:r>
              <a:rPr lang="en-US" sz="2400" b="1" dirty="0">
                <a:latin typeface="Arial" pitchFamily="34" charset="0"/>
                <a:cs typeface="Arial" pitchFamily="34" charset="0"/>
              </a:rPr>
              <a:t>3</a:t>
            </a:r>
            <a:r>
              <a:rPr lang="en-US" sz="2400" b="1" dirty="0" smtClean="0">
                <a:latin typeface="Arial" pitchFamily="34" charset="0"/>
                <a:cs typeface="Arial" pitchFamily="34" charset="0"/>
              </a:rPr>
              <a:t>. Everyone in the neighborhood is pleased about the new mall.</a:t>
            </a:r>
            <a:endParaRPr lang="en-US" sz="2400" b="1" dirty="0">
              <a:latin typeface="Arial" pitchFamily="34" charset="0"/>
              <a:cs typeface="Arial" pitchFamily="34" charset="0"/>
            </a:endParaRPr>
          </a:p>
        </p:txBody>
      </p:sp>
      <p:sp>
        <p:nvSpPr>
          <p:cNvPr id="12" name="TextBox 11"/>
          <p:cNvSpPr txBox="1"/>
          <p:nvPr/>
        </p:nvSpPr>
        <p:spPr>
          <a:xfrm>
            <a:off x="753792" y="2766640"/>
            <a:ext cx="7848600" cy="830997"/>
          </a:xfrm>
          <a:prstGeom prst="rect">
            <a:avLst/>
          </a:prstGeom>
          <a:noFill/>
          <a:ln>
            <a:noFill/>
          </a:ln>
        </p:spPr>
        <p:txBody>
          <a:bodyPr wrap="square" rtlCol="0">
            <a:spAutoFit/>
          </a:bodyPr>
          <a:lstStyle/>
          <a:p>
            <a:pPr algn="just"/>
            <a:r>
              <a:rPr lang="en-US" sz="2400" b="1" dirty="0" smtClean="0">
                <a:latin typeface="Arial" pitchFamily="34" charset="0"/>
                <a:cs typeface="Arial" pitchFamily="34" charset="0"/>
              </a:rPr>
              <a:t>4. It will be more comfortable to shop in the mall than in the present shopping stores.</a:t>
            </a:r>
            <a:endParaRPr lang="en-US" sz="2400" b="1" dirty="0">
              <a:latin typeface="Arial" pitchFamily="34" charset="0"/>
              <a:cs typeface="Arial" pitchFamily="34" charset="0"/>
            </a:endParaRPr>
          </a:p>
        </p:txBody>
      </p:sp>
      <p:sp>
        <p:nvSpPr>
          <p:cNvPr id="13" name="TextBox 12"/>
          <p:cNvSpPr txBox="1"/>
          <p:nvPr/>
        </p:nvSpPr>
        <p:spPr>
          <a:xfrm>
            <a:off x="753792" y="3591936"/>
            <a:ext cx="7848600" cy="830997"/>
          </a:xfrm>
          <a:prstGeom prst="rect">
            <a:avLst/>
          </a:prstGeom>
          <a:noFill/>
          <a:ln>
            <a:noFill/>
          </a:ln>
        </p:spPr>
        <p:txBody>
          <a:bodyPr wrap="square" rtlCol="0">
            <a:spAutoFit/>
          </a:bodyPr>
          <a:lstStyle/>
          <a:p>
            <a:pPr algn="just"/>
            <a:r>
              <a:rPr lang="en-US" sz="2400" b="1" dirty="0" smtClean="0">
                <a:latin typeface="Arial" pitchFamily="34" charset="0"/>
                <a:cs typeface="Arial" pitchFamily="34" charset="0"/>
              </a:rPr>
              <a:t>5. Some of the stores on Tran </a:t>
            </a:r>
            <a:r>
              <a:rPr lang="en-US" sz="2400" b="1" dirty="0" err="1" smtClean="0">
                <a:latin typeface="Arial" pitchFamily="34" charset="0"/>
                <a:cs typeface="Arial" pitchFamily="34" charset="0"/>
              </a:rPr>
              <a:t>Phu</a:t>
            </a:r>
            <a:r>
              <a:rPr lang="en-US" sz="2400" b="1" dirty="0" smtClean="0">
                <a:latin typeface="Arial" pitchFamily="34" charset="0"/>
                <a:cs typeface="Arial" pitchFamily="34" charset="0"/>
              </a:rPr>
              <a:t> street may have to close.</a:t>
            </a:r>
            <a:endParaRPr lang="en-US" sz="2400" b="1" dirty="0">
              <a:latin typeface="Arial" pitchFamily="34" charset="0"/>
              <a:cs typeface="Arial" pitchFamily="34" charset="0"/>
            </a:endParaRPr>
          </a:p>
        </p:txBody>
      </p:sp>
      <p:sp>
        <p:nvSpPr>
          <p:cNvPr id="14" name="TextBox 13"/>
          <p:cNvSpPr txBox="1"/>
          <p:nvPr/>
        </p:nvSpPr>
        <p:spPr>
          <a:xfrm>
            <a:off x="753792" y="4430136"/>
            <a:ext cx="7848600" cy="830997"/>
          </a:xfrm>
          <a:prstGeom prst="rect">
            <a:avLst/>
          </a:prstGeom>
          <a:noFill/>
          <a:ln>
            <a:noFill/>
          </a:ln>
        </p:spPr>
        <p:txBody>
          <a:bodyPr wrap="square" rtlCol="0">
            <a:spAutoFit/>
          </a:bodyPr>
          <a:lstStyle/>
          <a:p>
            <a:pPr algn="just"/>
            <a:r>
              <a:rPr lang="en-US" sz="2400" b="1" dirty="0" smtClean="0">
                <a:latin typeface="Arial" pitchFamily="34" charset="0"/>
                <a:cs typeface="Arial" pitchFamily="34" charset="0"/>
              </a:rPr>
              <a:t>6. The stores in the mall will offer a wider selection of products, some at lower prices.</a:t>
            </a:r>
            <a:endParaRPr lang="en-US" sz="2400" b="1" dirty="0">
              <a:latin typeface="Arial" pitchFamily="34" charset="0"/>
              <a:cs typeface="Arial" pitchFamily="34" charset="0"/>
            </a:endParaRPr>
          </a:p>
        </p:txBody>
      </p:sp>
      <p:pic>
        <p:nvPicPr>
          <p:cNvPr id="15" name="OneMansDream-Yanni_72nc cut.mp3">
            <a:hlinkClick r:id="" action="ppaction://media"/>
          </p:cNvPr>
          <p:cNvPicPr>
            <a:picLocks noRot="1" noChangeAspect="1"/>
          </p:cNvPicPr>
          <p:nvPr>
            <a:audioFile r:link="rId1"/>
          </p:nvPr>
        </p:nvPicPr>
        <p:blipFill>
          <a:blip r:embed="rId5"/>
          <a:stretch>
            <a:fillRect/>
          </a:stretch>
        </p:blipFill>
        <p:spPr>
          <a:xfrm>
            <a:off x="381000" y="228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283" fill="hold"/>
                                        <p:tgtEl>
                                          <p:spTgt spid="15"/>
                                        </p:tgtEl>
                                      </p:cBhvr>
                                    </p:cmd>
                                  </p:childTnLst>
                                </p:cTn>
                              </p:par>
                            </p:childTnLst>
                          </p:cTn>
                        </p:par>
                      </p:childTnLst>
                    </p:cTn>
                  </p:par>
                </p:childTnLst>
              </p:cTn>
              <p:nextCondLst>
                <p:cond evt="onClick" delay="0">
                  <p:tgtEl>
                    <p:spTgt spid="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1871</TotalTime>
  <Words>828</Words>
  <Application>Microsoft Office PowerPoint</Application>
  <PresentationFormat>On-screen Show (4:3)</PresentationFormat>
  <Paragraphs>106</Paragraphs>
  <Slides>24</Slides>
  <Notes>1</Notes>
  <HiddenSlides>0</HiddenSlides>
  <MMClips>3</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168</cp:revision>
  <dcterms:created xsi:type="dcterms:W3CDTF">2015-10-29T07:58:22Z</dcterms:created>
  <dcterms:modified xsi:type="dcterms:W3CDTF">2016-11-28T04:46:00Z</dcterms:modified>
</cp:coreProperties>
</file>